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d595c606b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9bee9c7194232"/>
  </p:sldMasterIdLst>
  <p:sldIdLst>
    <p:sldId xmlns:r="http://schemas.openxmlformats.org/officeDocument/2006/relationships" id="256" r:id="Ree7b507fe2484abe"/>
    <p:sldId xmlns:r="http://schemas.openxmlformats.org/officeDocument/2006/relationships" id="257" r:id="R2ac95a4427e54452"/>
    <p:sldId xmlns:r="http://schemas.openxmlformats.org/officeDocument/2006/relationships" id="258" r:id="R42f7db0366e04269"/>
    <p:sldId xmlns:r="http://schemas.openxmlformats.org/officeDocument/2006/relationships" id="259" r:id="R086334a10d2b497f"/>
    <p:sldId xmlns:r="http://schemas.openxmlformats.org/officeDocument/2006/relationships" id="260" r:id="Rec3b208cf3fe420b"/>
    <p:sldId xmlns:r="http://schemas.openxmlformats.org/officeDocument/2006/relationships" id="261" r:id="R6779bf1fbd354916"/>
    <p:sldId xmlns:r="http://schemas.openxmlformats.org/officeDocument/2006/relationships" id="262" r:id="Rdb837ae51e664f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9bee9c7194232" /><Relationship Type="http://schemas.openxmlformats.org/officeDocument/2006/relationships/slide" Target="/ppt/slides/slide1.xml" Id="Ree7b507fe2484abe" /><Relationship Type="http://schemas.openxmlformats.org/officeDocument/2006/relationships/slide" Target="/ppt/slides/slide2.xml" Id="R2ac95a4427e54452" /><Relationship Type="http://schemas.openxmlformats.org/officeDocument/2006/relationships/slide" Target="/ppt/slides/slide3.xml" Id="R42f7db0366e04269" /><Relationship Type="http://schemas.openxmlformats.org/officeDocument/2006/relationships/slide" Target="/ppt/slides/slide4.xml" Id="R086334a10d2b497f" /><Relationship Type="http://schemas.openxmlformats.org/officeDocument/2006/relationships/slide" Target="/ppt/slides/slide5.xml" Id="Rec3b208cf3fe420b" /><Relationship Type="http://schemas.openxmlformats.org/officeDocument/2006/relationships/slide" Target="/ppt/slides/slide6.xml" Id="R6779bf1fbd354916" /><Relationship Type="http://schemas.openxmlformats.org/officeDocument/2006/relationships/slide" Target="/ppt/slides/slide7.xml" Id="Rdb837ae51e664f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67717a0a3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cfefebc664278" /><Relationship Type="http://schemas.openxmlformats.org/officeDocument/2006/relationships/theme" Target="/ppt/slideMasters/theme/theme1.xml" Id="Rb232f59b61a9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cfefebc66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bc1d2f2ef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ad1db45b5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4c09d2e44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be0bd4a34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698168267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97c4d5c3a4a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036b81ae4b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LIMATHO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LIMATHO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7 920 409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10 683 266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SKJÆRMOEN INGAR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SKJÆRMOEN NINA T KLEMP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Skjærmoen, Elvetangen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