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101cebee68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754e38d26c442f"/>
  </p:sldMasterIdLst>
  <p:sldIdLst>
    <p:sldId xmlns:r="http://schemas.openxmlformats.org/officeDocument/2006/relationships" id="256" r:id="Rb330a478d0e94063"/>
    <p:sldId xmlns:r="http://schemas.openxmlformats.org/officeDocument/2006/relationships" id="257" r:id="R0f2c795611eb4bc7"/>
    <p:sldId xmlns:r="http://schemas.openxmlformats.org/officeDocument/2006/relationships" id="258" r:id="R3a6a8dfc727c4160"/>
    <p:sldId xmlns:r="http://schemas.openxmlformats.org/officeDocument/2006/relationships" id="259" r:id="R2b5ba96e434549a2"/>
    <p:sldId xmlns:r="http://schemas.openxmlformats.org/officeDocument/2006/relationships" id="260" r:id="Rc886e2d0559d49fe"/>
    <p:sldId xmlns:r="http://schemas.openxmlformats.org/officeDocument/2006/relationships" id="261" r:id="Rdf1b87b317df447b"/>
    <p:sldId xmlns:r="http://schemas.openxmlformats.org/officeDocument/2006/relationships" id="262" r:id="R6d6693413adc49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54e38d26c442f" /><Relationship Type="http://schemas.openxmlformats.org/officeDocument/2006/relationships/slide" Target="/ppt/slides/slide1.xml" Id="Rb330a478d0e94063" /><Relationship Type="http://schemas.openxmlformats.org/officeDocument/2006/relationships/slide" Target="/ppt/slides/slide2.xml" Id="R0f2c795611eb4bc7" /><Relationship Type="http://schemas.openxmlformats.org/officeDocument/2006/relationships/slide" Target="/ppt/slides/slide3.xml" Id="R3a6a8dfc727c4160" /><Relationship Type="http://schemas.openxmlformats.org/officeDocument/2006/relationships/slide" Target="/ppt/slides/slide4.xml" Id="R2b5ba96e434549a2" /><Relationship Type="http://schemas.openxmlformats.org/officeDocument/2006/relationships/slide" Target="/ppt/slides/slide5.xml" Id="Rc886e2d0559d49fe" /><Relationship Type="http://schemas.openxmlformats.org/officeDocument/2006/relationships/slide" Target="/ppt/slides/slide6.xml" Id="Rdf1b87b317df447b" /><Relationship Type="http://schemas.openxmlformats.org/officeDocument/2006/relationships/slide" Target="/ppt/slides/slide7.xml" Id="R6d6693413adc49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0eb0dd5dd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3246793be4c60" /><Relationship Type="http://schemas.openxmlformats.org/officeDocument/2006/relationships/theme" Target="/ppt/slideMasters/theme/theme1.xml" Id="Rdfd46747b91a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3246793be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63ac585a4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6a68e2aff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08dce5178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f936e05b443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03a3cbf8f48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6b3b808a740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c93dd76fe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 INVEST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529 353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1 906 162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2 423 880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 ERIC LORENTZ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Kråkeberget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 INVEST AS</a:t>
            </a:r>
          </a:p>
        </p:txBody>
      </p:sp>
    </p:spTree>
  </p:cSld>
  <p:clrMapOvr>
    <a:masterClrMapping xmlns:a="http://schemas.openxmlformats.org/drawingml/2006/main"/>
  </p:clrMapOvr>
</p:sld>
</file>