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dbc621090144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e03102cf814c19"/>
  </p:sldMasterIdLst>
  <p:sldIdLst>
    <p:sldId xmlns:r="http://schemas.openxmlformats.org/officeDocument/2006/relationships" id="256" r:id="R83fd3362495d44cf"/>
    <p:sldId xmlns:r="http://schemas.openxmlformats.org/officeDocument/2006/relationships" id="257" r:id="Rf4ede9216826438e"/>
    <p:sldId xmlns:r="http://schemas.openxmlformats.org/officeDocument/2006/relationships" id="258" r:id="R24df7dca6c024330"/>
    <p:sldId xmlns:r="http://schemas.openxmlformats.org/officeDocument/2006/relationships" id="259" r:id="Ra7f19c8af3c9412d"/>
    <p:sldId xmlns:r="http://schemas.openxmlformats.org/officeDocument/2006/relationships" id="260" r:id="Radfe6a9113be4bf7"/>
    <p:sldId xmlns:r="http://schemas.openxmlformats.org/officeDocument/2006/relationships" id="261" r:id="R70ba86b45c03432d"/>
    <p:sldId xmlns:r="http://schemas.openxmlformats.org/officeDocument/2006/relationships" id="262" r:id="R43c024e434f647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e03102cf814c19" /><Relationship Type="http://schemas.openxmlformats.org/officeDocument/2006/relationships/slide" Target="/ppt/slides/slide1.xml" Id="R83fd3362495d44cf" /><Relationship Type="http://schemas.openxmlformats.org/officeDocument/2006/relationships/slide" Target="/ppt/slides/slide2.xml" Id="Rf4ede9216826438e" /><Relationship Type="http://schemas.openxmlformats.org/officeDocument/2006/relationships/slide" Target="/ppt/slides/slide3.xml" Id="R24df7dca6c024330" /><Relationship Type="http://schemas.openxmlformats.org/officeDocument/2006/relationships/slide" Target="/ppt/slides/slide4.xml" Id="Ra7f19c8af3c9412d" /><Relationship Type="http://schemas.openxmlformats.org/officeDocument/2006/relationships/slide" Target="/ppt/slides/slide5.xml" Id="Radfe6a9113be4bf7" /><Relationship Type="http://schemas.openxmlformats.org/officeDocument/2006/relationships/slide" Target="/ppt/slides/slide6.xml" Id="R70ba86b45c03432d" /><Relationship Type="http://schemas.openxmlformats.org/officeDocument/2006/relationships/slide" Target="/ppt/slides/slide7.xml" Id="R43c024e434f647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968c454c2d41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d80c161094206" /><Relationship Type="http://schemas.openxmlformats.org/officeDocument/2006/relationships/theme" Target="/ppt/slideMasters/theme/theme1.xml" Id="R23c5d952df2248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1d80c1610942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b1701d47b44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f8f6a2c2f4b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d147a79f740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a665c98fa45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1afe8bb1f44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ee0ba267744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b586f196949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PRLM-INVEST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PRLM-INVEST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PRLM-INVEST AS ble etablert [år] og holder til i Ølensvåg.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PRLM-INVEST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PRLM-INVEST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PRLM-INVEST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128 950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−492 208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1 143 352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21 941 244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23 747 547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PRLM-INVEST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LILLBE INVEST AS  –  44,7 %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ROALKVAM INVEST AS  –  44,6 %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RANDI ROALKVAM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MARTIN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LILL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PRLM-INVEST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Randi Roalkvam Berge, Bjoavegen 126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5582 Ølensvåg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989 079 611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PRLM-INVEST AS</a:t>
            </a:r>
          </a:p>
        </p:txBody>
      </p:sp>
    </p:spTree>
  </p:cSld>
  <p:clrMapOvr>
    <a:masterClrMapping xmlns:a="http://schemas.openxmlformats.org/drawingml/2006/main"/>
  </p:clrMapOvr>
</p:sld>
</file>