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d79138ff5044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bd41864b714653"/>
  </p:sldMasterIdLst>
  <p:sldIdLst>
    <p:sldId xmlns:r="http://schemas.openxmlformats.org/officeDocument/2006/relationships" id="256" r:id="Rf30970d351b142cf"/>
    <p:sldId xmlns:r="http://schemas.openxmlformats.org/officeDocument/2006/relationships" id="257" r:id="Recf065118abb4cb9"/>
    <p:sldId xmlns:r="http://schemas.openxmlformats.org/officeDocument/2006/relationships" id="258" r:id="Ra14ba11e73644f15"/>
    <p:sldId xmlns:r="http://schemas.openxmlformats.org/officeDocument/2006/relationships" id="259" r:id="Rb9fa3a43d5bf44c8"/>
    <p:sldId xmlns:r="http://schemas.openxmlformats.org/officeDocument/2006/relationships" id="260" r:id="Rb58fa4f2c68c4a9e"/>
    <p:sldId xmlns:r="http://schemas.openxmlformats.org/officeDocument/2006/relationships" id="261" r:id="Rbc3177f5ae2245c3"/>
    <p:sldId xmlns:r="http://schemas.openxmlformats.org/officeDocument/2006/relationships" id="262" r:id="Ra60e6cb223f943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d41864b714653" /><Relationship Type="http://schemas.openxmlformats.org/officeDocument/2006/relationships/slide" Target="/ppt/slides/slide1.xml" Id="Rf30970d351b142cf" /><Relationship Type="http://schemas.openxmlformats.org/officeDocument/2006/relationships/slide" Target="/ppt/slides/slide2.xml" Id="Recf065118abb4cb9" /><Relationship Type="http://schemas.openxmlformats.org/officeDocument/2006/relationships/slide" Target="/ppt/slides/slide3.xml" Id="Ra14ba11e73644f15" /><Relationship Type="http://schemas.openxmlformats.org/officeDocument/2006/relationships/slide" Target="/ppt/slides/slide4.xml" Id="Rb9fa3a43d5bf44c8" /><Relationship Type="http://schemas.openxmlformats.org/officeDocument/2006/relationships/slide" Target="/ppt/slides/slide5.xml" Id="Rb58fa4f2c68c4a9e" /><Relationship Type="http://schemas.openxmlformats.org/officeDocument/2006/relationships/slide" Target="/ppt/slides/slide6.xml" Id="Rbc3177f5ae2245c3" /><Relationship Type="http://schemas.openxmlformats.org/officeDocument/2006/relationships/slide" Target="/ppt/slides/slide7.xml" Id="Ra60e6cb223f943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631728d8c43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1ebe949374de1" /><Relationship Type="http://schemas.openxmlformats.org/officeDocument/2006/relationships/theme" Target="/ppt/slideMasters/theme/theme1.xml" Id="Rc19d1c4538bb45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f1ebe949374d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6dbd6f5894f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037d9c58f43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29fb237e4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5c5dd1fa44b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7637cd5c94e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a13f4ebb94c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48932c2c84e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BJERKREIM TRELAST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BJERKREIM TRELAST AS ble etablert [år] og holder til i Vikeså.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86 961 707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8 867 342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7 500 941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11 036 538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27 246 348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SKYKULA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Nesjane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989 080 644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TRELAST AS</a:t>
            </a:r>
          </a:p>
        </p:txBody>
      </p:sp>
    </p:spTree>
  </p:cSld>
  <p:clrMapOvr>
    <a:masterClrMapping xmlns:a="http://schemas.openxmlformats.org/drawingml/2006/main"/>
  </p:clrMapOvr>
</p:sld>
</file>