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d4928b214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dd42d46e03402c"/>
  </p:sldMasterIdLst>
  <p:sldIdLst>
    <p:sldId xmlns:r="http://schemas.openxmlformats.org/officeDocument/2006/relationships" id="256" r:id="R41abc6d8f2cc413b"/>
    <p:sldId xmlns:r="http://schemas.openxmlformats.org/officeDocument/2006/relationships" id="257" r:id="Rbd2b3ea0957f4f90"/>
    <p:sldId xmlns:r="http://schemas.openxmlformats.org/officeDocument/2006/relationships" id="258" r:id="R720aa948f18e4b10"/>
    <p:sldId xmlns:r="http://schemas.openxmlformats.org/officeDocument/2006/relationships" id="259" r:id="R390905a30ee9475d"/>
    <p:sldId xmlns:r="http://schemas.openxmlformats.org/officeDocument/2006/relationships" id="260" r:id="Rff056b718bda4c48"/>
    <p:sldId xmlns:r="http://schemas.openxmlformats.org/officeDocument/2006/relationships" id="261" r:id="Rae84e2f480714b29"/>
    <p:sldId xmlns:r="http://schemas.openxmlformats.org/officeDocument/2006/relationships" id="262" r:id="R8b7817845d76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d42d46e03402c" /><Relationship Type="http://schemas.openxmlformats.org/officeDocument/2006/relationships/slide" Target="/ppt/slides/slide1.xml" Id="R41abc6d8f2cc413b" /><Relationship Type="http://schemas.openxmlformats.org/officeDocument/2006/relationships/slide" Target="/ppt/slides/slide2.xml" Id="Rbd2b3ea0957f4f90" /><Relationship Type="http://schemas.openxmlformats.org/officeDocument/2006/relationships/slide" Target="/ppt/slides/slide3.xml" Id="R720aa948f18e4b10" /><Relationship Type="http://schemas.openxmlformats.org/officeDocument/2006/relationships/slide" Target="/ppt/slides/slide4.xml" Id="R390905a30ee9475d" /><Relationship Type="http://schemas.openxmlformats.org/officeDocument/2006/relationships/slide" Target="/ppt/slides/slide5.xml" Id="Rff056b718bda4c48" /><Relationship Type="http://schemas.openxmlformats.org/officeDocument/2006/relationships/slide" Target="/ppt/slides/slide6.xml" Id="Rae84e2f480714b29" /><Relationship Type="http://schemas.openxmlformats.org/officeDocument/2006/relationships/slide" Target="/ppt/slides/slide7.xml" Id="R8b7817845d76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da7dc608a48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898969f1e4f2a" /><Relationship Type="http://schemas.openxmlformats.org/officeDocument/2006/relationships/theme" Target="/ppt/slideMasters/theme/theme1.xml" Id="R730436adb181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898969f1e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580e08d1d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309e89970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a65495b24e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789e8eacd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bc57251ed40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ff3fd7eba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c22533c87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−1 374 913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7 146 783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7 152 241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Øvreveg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3801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989 080 806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