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927d485573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8042f9c1dd4329"/>
  </p:sldMasterIdLst>
  <p:sldIdLst>
    <p:sldId xmlns:r="http://schemas.openxmlformats.org/officeDocument/2006/relationships" id="256" r:id="R45c3298535804190"/>
    <p:sldId xmlns:r="http://schemas.openxmlformats.org/officeDocument/2006/relationships" id="257" r:id="Rad86928a3f604d34"/>
    <p:sldId xmlns:r="http://schemas.openxmlformats.org/officeDocument/2006/relationships" id="258" r:id="Rd33c7878ee334725"/>
    <p:sldId xmlns:r="http://schemas.openxmlformats.org/officeDocument/2006/relationships" id="259" r:id="R16cd03c688794276"/>
    <p:sldId xmlns:r="http://schemas.openxmlformats.org/officeDocument/2006/relationships" id="260" r:id="R0be5e2c08cd54a8b"/>
    <p:sldId xmlns:r="http://schemas.openxmlformats.org/officeDocument/2006/relationships" id="261" r:id="R32b3b98b09024fde"/>
    <p:sldId xmlns:r="http://schemas.openxmlformats.org/officeDocument/2006/relationships" id="262" r:id="R5b690f2f3c9b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042f9c1dd4329" /><Relationship Type="http://schemas.openxmlformats.org/officeDocument/2006/relationships/slide" Target="/ppt/slides/slide1.xml" Id="R45c3298535804190" /><Relationship Type="http://schemas.openxmlformats.org/officeDocument/2006/relationships/slide" Target="/ppt/slides/slide2.xml" Id="Rad86928a3f604d34" /><Relationship Type="http://schemas.openxmlformats.org/officeDocument/2006/relationships/slide" Target="/ppt/slides/slide3.xml" Id="Rd33c7878ee334725" /><Relationship Type="http://schemas.openxmlformats.org/officeDocument/2006/relationships/slide" Target="/ppt/slides/slide4.xml" Id="R16cd03c688794276" /><Relationship Type="http://schemas.openxmlformats.org/officeDocument/2006/relationships/slide" Target="/ppt/slides/slide5.xml" Id="R0be5e2c08cd54a8b" /><Relationship Type="http://schemas.openxmlformats.org/officeDocument/2006/relationships/slide" Target="/ppt/slides/slide6.xml" Id="R32b3b98b09024fde" /><Relationship Type="http://schemas.openxmlformats.org/officeDocument/2006/relationships/slide" Target="/ppt/slides/slide7.xml" Id="R5b690f2f3c9b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d90b4b0d54a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cb2ff77124ebb" /><Relationship Type="http://schemas.openxmlformats.org/officeDocument/2006/relationships/theme" Target="/ppt/slideMasters/theme/theme1.xml" Id="R032481d987f3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cb2ff77124e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5d9163a7842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6c43ea624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07cdcf13f47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bb4bc63cf4b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75e852bd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4e62368642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4c79b1c44d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GOGGEN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GOGGEN EIENDOM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5 469 677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6 203 061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JELSA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JELSA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4E, H0701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989 081 144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EIENDOM AS</a:t>
            </a:r>
          </a:p>
        </p:txBody>
      </p:sp>
    </p:spTree>
  </p:cSld>
  <p:clrMapOvr>
    <a:masterClrMapping xmlns:a="http://schemas.openxmlformats.org/drawingml/2006/main"/>
  </p:clrMapOvr>
</p:sld>
</file>