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a838b4da6a04ee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860662dd51f43e8"/>
  </p:sldMasterIdLst>
  <p:sldIdLst>
    <p:sldId xmlns:r="http://schemas.openxmlformats.org/officeDocument/2006/relationships" id="256" r:id="R6d3b1c5ab37145b7"/>
    <p:sldId xmlns:r="http://schemas.openxmlformats.org/officeDocument/2006/relationships" id="257" r:id="R2326b66c07984895"/>
    <p:sldId xmlns:r="http://schemas.openxmlformats.org/officeDocument/2006/relationships" id="258" r:id="R1b975684475546b8"/>
    <p:sldId xmlns:r="http://schemas.openxmlformats.org/officeDocument/2006/relationships" id="259" r:id="Rf267a54102ff4f29"/>
    <p:sldId xmlns:r="http://schemas.openxmlformats.org/officeDocument/2006/relationships" id="260" r:id="Rc29b10bb779248cd"/>
    <p:sldId xmlns:r="http://schemas.openxmlformats.org/officeDocument/2006/relationships" id="261" r:id="Rc8f9b8af428f43ee"/>
    <p:sldId xmlns:r="http://schemas.openxmlformats.org/officeDocument/2006/relationships" id="262" r:id="Racc6280465804b5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860662dd51f43e8" /><Relationship Type="http://schemas.openxmlformats.org/officeDocument/2006/relationships/slide" Target="/ppt/slides/slide1.xml" Id="R6d3b1c5ab37145b7" /><Relationship Type="http://schemas.openxmlformats.org/officeDocument/2006/relationships/slide" Target="/ppt/slides/slide2.xml" Id="R2326b66c07984895" /><Relationship Type="http://schemas.openxmlformats.org/officeDocument/2006/relationships/slide" Target="/ppt/slides/slide3.xml" Id="R1b975684475546b8" /><Relationship Type="http://schemas.openxmlformats.org/officeDocument/2006/relationships/slide" Target="/ppt/slides/slide4.xml" Id="Rf267a54102ff4f29" /><Relationship Type="http://schemas.openxmlformats.org/officeDocument/2006/relationships/slide" Target="/ppt/slides/slide5.xml" Id="Rc29b10bb779248cd" /><Relationship Type="http://schemas.openxmlformats.org/officeDocument/2006/relationships/slide" Target="/ppt/slides/slide6.xml" Id="Rc8f9b8af428f43ee" /><Relationship Type="http://schemas.openxmlformats.org/officeDocument/2006/relationships/slide" Target="/ppt/slides/slide7.xml" Id="Racc6280465804b5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3afb2e346e742e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7b97115b1e4a81" /><Relationship Type="http://schemas.openxmlformats.org/officeDocument/2006/relationships/theme" Target="/ppt/slideMasters/theme/theme1.xml" Id="R00a008c97dc54f7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97b97115b1e4a8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a1d37231d0451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e7b2f22b784f0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0af61d0f90431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e27ea3099f43c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d897c5ee834b9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0c2c86bb9d4bf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e3d0d5738344d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JUM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JUM HOLDING AS ble etablert [år] og holder til i Lysaker.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−454 000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17 546 000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258 594 000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258 745 000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JENS DAG ULLTVEIT-MOE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Umoe AS, Vollsveien 2A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1366 Lysaker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989 081 454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JUM HOLDING AS</a:t>
            </a:r>
          </a:p>
        </p:txBody>
      </p:sp>
    </p:spTree>
  </p:cSld>
  <p:clrMapOvr>
    <a:masterClrMapping xmlns:a="http://schemas.openxmlformats.org/drawingml/2006/main"/>
  </p:clrMapOvr>
</p:sld>
</file>