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5209dcbd0a46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ccbd39ed5e4c20"/>
  </p:sldMasterIdLst>
  <p:sldIdLst>
    <p:sldId xmlns:r="http://schemas.openxmlformats.org/officeDocument/2006/relationships" id="256" r:id="R8e57dba5878d498e"/>
    <p:sldId xmlns:r="http://schemas.openxmlformats.org/officeDocument/2006/relationships" id="257" r:id="R584e1b0738174a9a"/>
    <p:sldId xmlns:r="http://schemas.openxmlformats.org/officeDocument/2006/relationships" id="258" r:id="Ra7237db23e2d470c"/>
    <p:sldId xmlns:r="http://schemas.openxmlformats.org/officeDocument/2006/relationships" id="259" r:id="R26bd7d9a529d4351"/>
    <p:sldId xmlns:r="http://schemas.openxmlformats.org/officeDocument/2006/relationships" id="260" r:id="Raa84e0c8761f4b5a"/>
    <p:sldId xmlns:r="http://schemas.openxmlformats.org/officeDocument/2006/relationships" id="261" r:id="Ra3a15507158c400a"/>
    <p:sldId xmlns:r="http://schemas.openxmlformats.org/officeDocument/2006/relationships" id="262" r:id="R787529df6a3a46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cbd39ed5e4c20" /><Relationship Type="http://schemas.openxmlformats.org/officeDocument/2006/relationships/slide" Target="/ppt/slides/slide1.xml" Id="R8e57dba5878d498e" /><Relationship Type="http://schemas.openxmlformats.org/officeDocument/2006/relationships/slide" Target="/ppt/slides/slide2.xml" Id="R584e1b0738174a9a" /><Relationship Type="http://schemas.openxmlformats.org/officeDocument/2006/relationships/slide" Target="/ppt/slides/slide3.xml" Id="Ra7237db23e2d470c" /><Relationship Type="http://schemas.openxmlformats.org/officeDocument/2006/relationships/slide" Target="/ppt/slides/slide4.xml" Id="R26bd7d9a529d4351" /><Relationship Type="http://schemas.openxmlformats.org/officeDocument/2006/relationships/slide" Target="/ppt/slides/slide5.xml" Id="Raa84e0c8761f4b5a" /><Relationship Type="http://schemas.openxmlformats.org/officeDocument/2006/relationships/slide" Target="/ppt/slides/slide6.xml" Id="Ra3a15507158c400a" /><Relationship Type="http://schemas.openxmlformats.org/officeDocument/2006/relationships/slide" Target="/ppt/slides/slide7.xml" Id="R787529df6a3a46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8195d940546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5f2dc93394ed4" /><Relationship Type="http://schemas.openxmlformats.org/officeDocument/2006/relationships/theme" Target="/ppt/slideMasters/theme/theme1.xml" Id="R08a7d24663ea4c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a5f2dc93394e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0808fadb04f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a753789604a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2cd7feafe48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f1c743f58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b7758618a4a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1dcfcc74a4d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8eb63f6884a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26 617 046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16 139 707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52 234 450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64 474 140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JAN TORE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JAN TORE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GEIR TOMMIE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GJERT TORBEN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ILA YVONNE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989 082 604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