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6e4dd9f65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ff384db914a52"/>
  </p:sldMasterIdLst>
  <p:sldIdLst>
    <p:sldId xmlns:r="http://schemas.openxmlformats.org/officeDocument/2006/relationships" id="256" r:id="R3f04d837bf0a4f21"/>
    <p:sldId xmlns:r="http://schemas.openxmlformats.org/officeDocument/2006/relationships" id="257" r:id="R42d70905dd914041"/>
    <p:sldId xmlns:r="http://schemas.openxmlformats.org/officeDocument/2006/relationships" id="258" r:id="Raaddb160d8814739"/>
    <p:sldId xmlns:r="http://schemas.openxmlformats.org/officeDocument/2006/relationships" id="259" r:id="R277d80c4f02540e7"/>
    <p:sldId xmlns:r="http://schemas.openxmlformats.org/officeDocument/2006/relationships" id="260" r:id="Re6788d14cbd94722"/>
    <p:sldId xmlns:r="http://schemas.openxmlformats.org/officeDocument/2006/relationships" id="261" r:id="R3a2752652c634f8a"/>
    <p:sldId xmlns:r="http://schemas.openxmlformats.org/officeDocument/2006/relationships" id="262" r:id="Rcb167cc4c805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ff384db914a52" /><Relationship Type="http://schemas.openxmlformats.org/officeDocument/2006/relationships/slide" Target="/ppt/slides/slide1.xml" Id="R3f04d837bf0a4f21" /><Relationship Type="http://schemas.openxmlformats.org/officeDocument/2006/relationships/slide" Target="/ppt/slides/slide2.xml" Id="R42d70905dd914041" /><Relationship Type="http://schemas.openxmlformats.org/officeDocument/2006/relationships/slide" Target="/ppt/slides/slide3.xml" Id="Raaddb160d8814739" /><Relationship Type="http://schemas.openxmlformats.org/officeDocument/2006/relationships/slide" Target="/ppt/slides/slide4.xml" Id="R277d80c4f02540e7" /><Relationship Type="http://schemas.openxmlformats.org/officeDocument/2006/relationships/slide" Target="/ppt/slides/slide5.xml" Id="Re6788d14cbd94722" /><Relationship Type="http://schemas.openxmlformats.org/officeDocument/2006/relationships/slide" Target="/ppt/slides/slide6.xml" Id="R3a2752652c634f8a" /><Relationship Type="http://schemas.openxmlformats.org/officeDocument/2006/relationships/slide" Target="/ppt/slides/slide7.xml" Id="Rcb167cc4c805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66d87dffe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d1711cdac41c0" /><Relationship Type="http://schemas.openxmlformats.org/officeDocument/2006/relationships/theme" Target="/ppt/slideMasters/theme/theme1.xml" Id="Ra15ca271c5da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d1711cdac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85f23231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a35a7265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b0d1e438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702de76f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b10832bc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919b9645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7844ec85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HARRY ASMUND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ANNE METTE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