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3c104b1f9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f4b8d7e9642d4"/>
  </p:sldMasterIdLst>
  <p:sldIdLst>
    <p:sldId xmlns:r="http://schemas.openxmlformats.org/officeDocument/2006/relationships" id="256" r:id="R09c73b1099bc4abb"/>
    <p:sldId xmlns:r="http://schemas.openxmlformats.org/officeDocument/2006/relationships" id="257" r:id="R911a387a60504bf0"/>
    <p:sldId xmlns:r="http://schemas.openxmlformats.org/officeDocument/2006/relationships" id="258" r:id="R3c0bf8ad93ba419a"/>
    <p:sldId xmlns:r="http://schemas.openxmlformats.org/officeDocument/2006/relationships" id="259" r:id="Re290b780160a4ed3"/>
    <p:sldId xmlns:r="http://schemas.openxmlformats.org/officeDocument/2006/relationships" id="260" r:id="Ra7f8e3b1d9394334"/>
    <p:sldId xmlns:r="http://schemas.openxmlformats.org/officeDocument/2006/relationships" id="261" r:id="R94c1ed750c3948a4"/>
    <p:sldId xmlns:r="http://schemas.openxmlformats.org/officeDocument/2006/relationships" id="262" r:id="R6d4e8e7d14df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f4b8d7e9642d4" /><Relationship Type="http://schemas.openxmlformats.org/officeDocument/2006/relationships/slide" Target="/ppt/slides/slide1.xml" Id="R09c73b1099bc4abb" /><Relationship Type="http://schemas.openxmlformats.org/officeDocument/2006/relationships/slide" Target="/ppt/slides/slide2.xml" Id="R911a387a60504bf0" /><Relationship Type="http://schemas.openxmlformats.org/officeDocument/2006/relationships/slide" Target="/ppt/slides/slide3.xml" Id="R3c0bf8ad93ba419a" /><Relationship Type="http://schemas.openxmlformats.org/officeDocument/2006/relationships/slide" Target="/ppt/slides/slide4.xml" Id="Re290b780160a4ed3" /><Relationship Type="http://schemas.openxmlformats.org/officeDocument/2006/relationships/slide" Target="/ppt/slides/slide5.xml" Id="Ra7f8e3b1d9394334" /><Relationship Type="http://schemas.openxmlformats.org/officeDocument/2006/relationships/slide" Target="/ppt/slides/slide6.xml" Id="R94c1ed750c3948a4" /><Relationship Type="http://schemas.openxmlformats.org/officeDocument/2006/relationships/slide" Target="/ppt/slides/slide7.xml" Id="R6d4e8e7d14df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ad4d09a73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514fa4f374998" /><Relationship Type="http://schemas.openxmlformats.org/officeDocument/2006/relationships/theme" Target="/ppt/slideMasters/theme/theme1.xml" Id="R2e0c82ff1c85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514fa4f3749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d9e618eaa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6ebba279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0cd5e71d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d81f45cd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b460780047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2e76f2314d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379c23706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58 931 478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58 937 028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BJØRGE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Bjørge Sten Hansen, Bragelia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61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