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6f5ed0512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9baf959934f19"/>
  </p:sldMasterIdLst>
  <p:sldIdLst>
    <p:sldId xmlns:r="http://schemas.openxmlformats.org/officeDocument/2006/relationships" id="256" r:id="Raa07e29b4c434c2a"/>
    <p:sldId xmlns:r="http://schemas.openxmlformats.org/officeDocument/2006/relationships" id="257" r:id="R5af1e752cb4c4c70"/>
    <p:sldId xmlns:r="http://schemas.openxmlformats.org/officeDocument/2006/relationships" id="258" r:id="R802235bfeeed4457"/>
    <p:sldId xmlns:r="http://schemas.openxmlformats.org/officeDocument/2006/relationships" id="259" r:id="R99224ad116264225"/>
    <p:sldId xmlns:r="http://schemas.openxmlformats.org/officeDocument/2006/relationships" id="260" r:id="R46e355c712214b93"/>
    <p:sldId xmlns:r="http://schemas.openxmlformats.org/officeDocument/2006/relationships" id="261" r:id="R54c5b38b067646b9"/>
    <p:sldId xmlns:r="http://schemas.openxmlformats.org/officeDocument/2006/relationships" id="262" r:id="Ra2edc9beed07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9baf959934f19" /><Relationship Type="http://schemas.openxmlformats.org/officeDocument/2006/relationships/slide" Target="/ppt/slides/slide1.xml" Id="Raa07e29b4c434c2a" /><Relationship Type="http://schemas.openxmlformats.org/officeDocument/2006/relationships/slide" Target="/ppt/slides/slide2.xml" Id="R5af1e752cb4c4c70" /><Relationship Type="http://schemas.openxmlformats.org/officeDocument/2006/relationships/slide" Target="/ppt/slides/slide3.xml" Id="R802235bfeeed4457" /><Relationship Type="http://schemas.openxmlformats.org/officeDocument/2006/relationships/slide" Target="/ppt/slides/slide4.xml" Id="R99224ad116264225" /><Relationship Type="http://schemas.openxmlformats.org/officeDocument/2006/relationships/slide" Target="/ppt/slides/slide5.xml" Id="R46e355c712214b93" /><Relationship Type="http://schemas.openxmlformats.org/officeDocument/2006/relationships/slide" Target="/ppt/slides/slide6.xml" Id="R54c5b38b067646b9" /><Relationship Type="http://schemas.openxmlformats.org/officeDocument/2006/relationships/slide" Target="/ppt/slides/slide7.xml" Id="Ra2edc9beed07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3b09d9a69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b30abcde41c7" /><Relationship Type="http://schemas.openxmlformats.org/officeDocument/2006/relationships/theme" Target="/ppt/slideMasters/theme/theme1.xml" Id="R552c29a1a7c3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cb30abcde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f4a82b2b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a576c9bb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8720ee59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8c123465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e6389703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4b0e64fa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058c817d9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STAVSENG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200 905 533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201 289 544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BØRGE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LORENTZSEN HEIDI E VOLD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Storviks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75 13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