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3ca2911a045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3eeabe1234caf"/>
  </p:sldMasterIdLst>
  <p:sldIdLst>
    <p:sldId xmlns:r="http://schemas.openxmlformats.org/officeDocument/2006/relationships" id="256" r:id="R06cb65028e874221"/>
    <p:sldId xmlns:r="http://schemas.openxmlformats.org/officeDocument/2006/relationships" id="257" r:id="R102664374bd54624"/>
    <p:sldId xmlns:r="http://schemas.openxmlformats.org/officeDocument/2006/relationships" id="258" r:id="Rd63afb7a99be48ba"/>
    <p:sldId xmlns:r="http://schemas.openxmlformats.org/officeDocument/2006/relationships" id="259" r:id="Rd1127e1797c94300"/>
    <p:sldId xmlns:r="http://schemas.openxmlformats.org/officeDocument/2006/relationships" id="260" r:id="Rdcf3d47a51be4322"/>
    <p:sldId xmlns:r="http://schemas.openxmlformats.org/officeDocument/2006/relationships" id="261" r:id="R4052000ca8464403"/>
    <p:sldId xmlns:r="http://schemas.openxmlformats.org/officeDocument/2006/relationships" id="262" r:id="Ra21a46c683fc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3eeabe1234caf" /><Relationship Type="http://schemas.openxmlformats.org/officeDocument/2006/relationships/slide" Target="/ppt/slides/slide1.xml" Id="R06cb65028e874221" /><Relationship Type="http://schemas.openxmlformats.org/officeDocument/2006/relationships/slide" Target="/ppt/slides/slide2.xml" Id="R102664374bd54624" /><Relationship Type="http://schemas.openxmlformats.org/officeDocument/2006/relationships/slide" Target="/ppt/slides/slide3.xml" Id="Rd63afb7a99be48ba" /><Relationship Type="http://schemas.openxmlformats.org/officeDocument/2006/relationships/slide" Target="/ppt/slides/slide4.xml" Id="Rd1127e1797c94300" /><Relationship Type="http://schemas.openxmlformats.org/officeDocument/2006/relationships/slide" Target="/ppt/slides/slide5.xml" Id="Rdcf3d47a51be4322" /><Relationship Type="http://schemas.openxmlformats.org/officeDocument/2006/relationships/slide" Target="/ppt/slides/slide6.xml" Id="R4052000ca8464403" /><Relationship Type="http://schemas.openxmlformats.org/officeDocument/2006/relationships/slide" Target="/ppt/slides/slide7.xml" Id="Ra21a46c683fc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93b5a8625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1d3c8b5e649c1" /><Relationship Type="http://schemas.openxmlformats.org/officeDocument/2006/relationships/theme" Target="/ppt/slideMasters/theme/theme1.xml" Id="Rb72ce9ad543c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e1d3c8b5e649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d6764dc63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e2836855c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eafbc76e3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75ba2ca554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a8bdb2566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418f6fd534d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10c285fb947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56 578 516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41 621 200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153 777 686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1 010 019 491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1 129 334 756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PROSANA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MORINGEN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SERIVA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HAVIAR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MONTAN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Laho AS, 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benedicte.agerup@laho.no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989 085 344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LAHO AS</a:t>
            </a:r>
          </a:p>
        </p:txBody>
      </p:sp>
    </p:spTree>
  </p:cSld>
  <p:clrMapOvr>
    <a:masterClrMapping xmlns:a="http://schemas.openxmlformats.org/drawingml/2006/main"/>
  </p:clrMapOvr>
</p:sld>
</file>