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3bb0075d4e41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83735f986d484d"/>
  </p:sldMasterIdLst>
  <p:sldIdLst>
    <p:sldId xmlns:r="http://schemas.openxmlformats.org/officeDocument/2006/relationships" id="256" r:id="R26dc5bd0c4044ee9"/>
    <p:sldId xmlns:r="http://schemas.openxmlformats.org/officeDocument/2006/relationships" id="257" r:id="Rc9b2b48ede814552"/>
    <p:sldId xmlns:r="http://schemas.openxmlformats.org/officeDocument/2006/relationships" id="258" r:id="R488a532523d24e37"/>
    <p:sldId xmlns:r="http://schemas.openxmlformats.org/officeDocument/2006/relationships" id="259" r:id="Rbe63d91a471c451d"/>
    <p:sldId xmlns:r="http://schemas.openxmlformats.org/officeDocument/2006/relationships" id="260" r:id="Rb5f5d4c1428a4e29"/>
    <p:sldId xmlns:r="http://schemas.openxmlformats.org/officeDocument/2006/relationships" id="261" r:id="Rf75999b2052042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83735f986d484d" /><Relationship Type="http://schemas.openxmlformats.org/officeDocument/2006/relationships/slide" Target="/ppt/slides/slide1.xml" Id="R26dc5bd0c4044ee9" /><Relationship Type="http://schemas.openxmlformats.org/officeDocument/2006/relationships/slide" Target="/ppt/slides/slide2.xml" Id="Rc9b2b48ede814552" /><Relationship Type="http://schemas.openxmlformats.org/officeDocument/2006/relationships/slide" Target="/ppt/slides/slide3.xml" Id="R488a532523d24e37" /><Relationship Type="http://schemas.openxmlformats.org/officeDocument/2006/relationships/slide" Target="/ppt/slides/slide4.xml" Id="Rbe63d91a471c451d" /><Relationship Type="http://schemas.openxmlformats.org/officeDocument/2006/relationships/slide" Target="/ppt/slides/slide5.xml" Id="Rb5f5d4c1428a4e29" /><Relationship Type="http://schemas.openxmlformats.org/officeDocument/2006/relationships/slide" Target="/ppt/slides/slide6.xml" Id="Rf75999b2052042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c1335a292f4f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7749ce8a9415c" /><Relationship Type="http://schemas.openxmlformats.org/officeDocument/2006/relationships/theme" Target="/ppt/slideMasters/theme/theme1.xml" Id="Rc988b5ed127540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a7749ce8a941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4c98ccd2f40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f86590b8745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39679d56341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f26cbe01e4e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313d2613644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7a955dfc640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Nanna Eriksen Røe, Bolignummer H0204, Helge Barmans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73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