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52b583b6bff401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d3621662b940a5"/>
  </p:sldMasterIdLst>
  <p:sldIdLst>
    <p:sldId xmlns:r="http://schemas.openxmlformats.org/officeDocument/2006/relationships" id="256" r:id="R78fc24bc2f014910"/>
    <p:sldId xmlns:r="http://schemas.openxmlformats.org/officeDocument/2006/relationships" id="257" r:id="R92ab6a858d094000"/>
    <p:sldId xmlns:r="http://schemas.openxmlformats.org/officeDocument/2006/relationships" id="258" r:id="Rb740e4825db0433a"/>
    <p:sldId xmlns:r="http://schemas.openxmlformats.org/officeDocument/2006/relationships" id="259" r:id="R0255af39e7e64455"/>
    <p:sldId xmlns:r="http://schemas.openxmlformats.org/officeDocument/2006/relationships" id="260" r:id="Rb3649f6b315f43ea"/>
    <p:sldId xmlns:r="http://schemas.openxmlformats.org/officeDocument/2006/relationships" id="261" r:id="R27f12f0d440b4254"/>
    <p:sldId xmlns:r="http://schemas.openxmlformats.org/officeDocument/2006/relationships" id="262" r:id="Rb46bd077bf9447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d3621662b940a5" /><Relationship Type="http://schemas.openxmlformats.org/officeDocument/2006/relationships/slide" Target="/ppt/slides/slide1.xml" Id="R78fc24bc2f014910" /><Relationship Type="http://schemas.openxmlformats.org/officeDocument/2006/relationships/slide" Target="/ppt/slides/slide2.xml" Id="R92ab6a858d094000" /><Relationship Type="http://schemas.openxmlformats.org/officeDocument/2006/relationships/slide" Target="/ppt/slides/slide3.xml" Id="Rb740e4825db0433a" /><Relationship Type="http://schemas.openxmlformats.org/officeDocument/2006/relationships/slide" Target="/ppt/slides/slide4.xml" Id="R0255af39e7e64455" /><Relationship Type="http://schemas.openxmlformats.org/officeDocument/2006/relationships/slide" Target="/ppt/slides/slide5.xml" Id="Rb3649f6b315f43ea" /><Relationship Type="http://schemas.openxmlformats.org/officeDocument/2006/relationships/slide" Target="/ppt/slides/slide6.xml" Id="R27f12f0d440b4254" /><Relationship Type="http://schemas.openxmlformats.org/officeDocument/2006/relationships/slide" Target="/ppt/slides/slide7.xml" Id="Rb46bd077bf9447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f46796db9c49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4038fa4d2c4b2d" /><Relationship Type="http://schemas.openxmlformats.org/officeDocument/2006/relationships/theme" Target="/ppt/slideMasters/theme/theme1.xml" Id="Rb9ac54a8cfb340c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b4038fa4d2c4b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21937d0dc4d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69faaa6534a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523a399c104a2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a3f0c39cef46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18903fe0b44e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1b5949af434ca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6e4bdf7a1420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GART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GART HOLDING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−6 737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793 263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2 285 542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3 085 542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RØE NANNA ERIKSEN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Nanna Eriksen Røe, Bolignummer H0204, Helge Barmans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58 73 70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GART HOLDING AS</a:t>
            </a:r>
          </a:p>
        </p:txBody>
      </p:sp>
    </p:spTree>
  </p:cSld>
  <p:clrMapOvr>
    <a:masterClrMapping xmlns:a="http://schemas.openxmlformats.org/drawingml/2006/main"/>
  </p:clrMapOvr>
</p:sld>
</file>