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530344982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bea1f38e8424b"/>
  </p:sldMasterIdLst>
  <p:sldIdLst>
    <p:sldId xmlns:r="http://schemas.openxmlformats.org/officeDocument/2006/relationships" id="256" r:id="Ra79e8176935f4e9a"/>
    <p:sldId xmlns:r="http://schemas.openxmlformats.org/officeDocument/2006/relationships" id="257" r:id="Rd7dd58a9cce840eb"/>
    <p:sldId xmlns:r="http://schemas.openxmlformats.org/officeDocument/2006/relationships" id="258" r:id="R4daa6c2707e04402"/>
    <p:sldId xmlns:r="http://schemas.openxmlformats.org/officeDocument/2006/relationships" id="259" r:id="R986a55d84abe4926"/>
    <p:sldId xmlns:r="http://schemas.openxmlformats.org/officeDocument/2006/relationships" id="260" r:id="Rcc2f56f4255d4f96"/>
    <p:sldId xmlns:r="http://schemas.openxmlformats.org/officeDocument/2006/relationships" id="261" r:id="Rf691fe8c33cb4ea5"/>
    <p:sldId xmlns:r="http://schemas.openxmlformats.org/officeDocument/2006/relationships" id="262" r:id="Rc180e6aad147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bea1f38e8424b" /><Relationship Type="http://schemas.openxmlformats.org/officeDocument/2006/relationships/slide" Target="/ppt/slides/slide1.xml" Id="Ra79e8176935f4e9a" /><Relationship Type="http://schemas.openxmlformats.org/officeDocument/2006/relationships/slide" Target="/ppt/slides/slide2.xml" Id="Rd7dd58a9cce840eb" /><Relationship Type="http://schemas.openxmlformats.org/officeDocument/2006/relationships/slide" Target="/ppt/slides/slide3.xml" Id="R4daa6c2707e04402" /><Relationship Type="http://schemas.openxmlformats.org/officeDocument/2006/relationships/slide" Target="/ppt/slides/slide4.xml" Id="R986a55d84abe4926" /><Relationship Type="http://schemas.openxmlformats.org/officeDocument/2006/relationships/slide" Target="/ppt/slides/slide5.xml" Id="Rcc2f56f4255d4f96" /><Relationship Type="http://schemas.openxmlformats.org/officeDocument/2006/relationships/slide" Target="/ppt/slides/slide6.xml" Id="Rf691fe8c33cb4ea5" /><Relationship Type="http://schemas.openxmlformats.org/officeDocument/2006/relationships/slide" Target="/ppt/slides/slide7.xml" Id="Rc180e6aad147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53925dfc7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e150dbe14839" /><Relationship Type="http://schemas.openxmlformats.org/officeDocument/2006/relationships/theme" Target="/ppt/slideMasters/theme/theme1.xml" Id="R12f8d21236d6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ae150dbe1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7189d6d4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ea1d0f75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2faf46144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c9500379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0399585af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8fdc7a75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c27305a0a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GASTROMIA CONSULTING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GASTROMIA CONSULTING &amp;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28 212 785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28 388 009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DAG FREDDY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