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01242ae81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d533186404fb1"/>
  </p:sldMasterIdLst>
  <p:sldIdLst>
    <p:sldId xmlns:r="http://schemas.openxmlformats.org/officeDocument/2006/relationships" id="256" r:id="Rdc53992a98104fd7"/>
    <p:sldId xmlns:r="http://schemas.openxmlformats.org/officeDocument/2006/relationships" id="257" r:id="R89cb604b2382472e"/>
    <p:sldId xmlns:r="http://schemas.openxmlformats.org/officeDocument/2006/relationships" id="258" r:id="Rdee55c1f3cd340f7"/>
    <p:sldId xmlns:r="http://schemas.openxmlformats.org/officeDocument/2006/relationships" id="259" r:id="R8129031f55c247f2"/>
    <p:sldId xmlns:r="http://schemas.openxmlformats.org/officeDocument/2006/relationships" id="260" r:id="R1b0d954d5e874ee1"/>
    <p:sldId xmlns:r="http://schemas.openxmlformats.org/officeDocument/2006/relationships" id="261" r:id="R1854f2322988481f"/>
    <p:sldId xmlns:r="http://schemas.openxmlformats.org/officeDocument/2006/relationships" id="262" r:id="Rb0ee293b7f0e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d533186404fb1" /><Relationship Type="http://schemas.openxmlformats.org/officeDocument/2006/relationships/slide" Target="/ppt/slides/slide1.xml" Id="Rdc53992a98104fd7" /><Relationship Type="http://schemas.openxmlformats.org/officeDocument/2006/relationships/slide" Target="/ppt/slides/slide2.xml" Id="R89cb604b2382472e" /><Relationship Type="http://schemas.openxmlformats.org/officeDocument/2006/relationships/slide" Target="/ppt/slides/slide3.xml" Id="Rdee55c1f3cd340f7" /><Relationship Type="http://schemas.openxmlformats.org/officeDocument/2006/relationships/slide" Target="/ppt/slides/slide4.xml" Id="R8129031f55c247f2" /><Relationship Type="http://schemas.openxmlformats.org/officeDocument/2006/relationships/slide" Target="/ppt/slides/slide5.xml" Id="R1b0d954d5e874ee1" /><Relationship Type="http://schemas.openxmlformats.org/officeDocument/2006/relationships/slide" Target="/ppt/slides/slide6.xml" Id="R1854f2322988481f" /><Relationship Type="http://schemas.openxmlformats.org/officeDocument/2006/relationships/slide" Target="/ppt/slides/slide7.xml" Id="Rb0ee293b7f0e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08b8e8af9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1f9b21eb4848" /><Relationship Type="http://schemas.openxmlformats.org/officeDocument/2006/relationships/theme" Target="/ppt/slideMasters/theme/theme1.xml" Id="R69dea4b7c13e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a1f9b21eb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12c3d0602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837e512b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9d031423b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4f21e01d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b4c273d82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cc631aa0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f4bb8a68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RICHARD HEIBERG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HEIBERG INVEST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21 717 396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HERMAN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