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871f6486c4c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a945205d974a58"/>
  </p:sldMasterIdLst>
  <p:sldIdLst>
    <p:sldId xmlns:r="http://schemas.openxmlformats.org/officeDocument/2006/relationships" id="256" r:id="R8ee8cf5946e14c2c"/>
    <p:sldId xmlns:r="http://schemas.openxmlformats.org/officeDocument/2006/relationships" id="257" r:id="R37d4d4ed9a8a4b0b"/>
    <p:sldId xmlns:r="http://schemas.openxmlformats.org/officeDocument/2006/relationships" id="258" r:id="R51698b68a0304153"/>
    <p:sldId xmlns:r="http://schemas.openxmlformats.org/officeDocument/2006/relationships" id="259" r:id="R42ded963d2cb4712"/>
    <p:sldId xmlns:r="http://schemas.openxmlformats.org/officeDocument/2006/relationships" id="260" r:id="Rc789047ff0134b6d"/>
    <p:sldId xmlns:r="http://schemas.openxmlformats.org/officeDocument/2006/relationships" id="261" r:id="R56fdfeeba42b4532"/>
    <p:sldId xmlns:r="http://schemas.openxmlformats.org/officeDocument/2006/relationships" id="262" r:id="R2bede8e1fb5445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945205d974a58" /><Relationship Type="http://schemas.openxmlformats.org/officeDocument/2006/relationships/slide" Target="/ppt/slides/slide1.xml" Id="R8ee8cf5946e14c2c" /><Relationship Type="http://schemas.openxmlformats.org/officeDocument/2006/relationships/slide" Target="/ppt/slides/slide2.xml" Id="R37d4d4ed9a8a4b0b" /><Relationship Type="http://schemas.openxmlformats.org/officeDocument/2006/relationships/slide" Target="/ppt/slides/slide3.xml" Id="R51698b68a0304153" /><Relationship Type="http://schemas.openxmlformats.org/officeDocument/2006/relationships/slide" Target="/ppt/slides/slide4.xml" Id="R42ded963d2cb4712" /><Relationship Type="http://schemas.openxmlformats.org/officeDocument/2006/relationships/slide" Target="/ppt/slides/slide5.xml" Id="Rc789047ff0134b6d" /><Relationship Type="http://schemas.openxmlformats.org/officeDocument/2006/relationships/slide" Target="/ppt/slides/slide6.xml" Id="R56fdfeeba42b4532" /><Relationship Type="http://schemas.openxmlformats.org/officeDocument/2006/relationships/slide" Target="/ppt/slides/slide7.xml" Id="R2bede8e1fb5445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c19df971048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552fd0a0544be" /><Relationship Type="http://schemas.openxmlformats.org/officeDocument/2006/relationships/theme" Target="/ppt/slideMasters/theme/theme1.xml" Id="Rf5b3f421ac02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552fd0a0544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80155bc27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f0475cfeb40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a45eb43c34e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05ef18534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bc77b6d4e47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f159a815847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2b1411cf6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HØSE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93 102 504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93 261 480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MAGNAR  –  67,8 %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ALEXANDER  –  23,7 %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Bauneveien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