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a0f1cc42d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a708d2e234afe"/>
  </p:sldMasterIdLst>
  <p:sldIdLst>
    <p:sldId xmlns:r="http://schemas.openxmlformats.org/officeDocument/2006/relationships" id="256" r:id="R7080d665289d4af8"/>
    <p:sldId xmlns:r="http://schemas.openxmlformats.org/officeDocument/2006/relationships" id="257" r:id="R8a22200e88894e9a"/>
    <p:sldId xmlns:r="http://schemas.openxmlformats.org/officeDocument/2006/relationships" id="258" r:id="Rd4bb96606daa4144"/>
    <p:sldId xmlns:r="http://schemas.openxmlformats.org/officeDocument/2006/relationships" id="259" r:id="R6b5b1a2f6cce46b9"/>
    <p:sldId xmlns:r="http://schemas.openxmlformats.org/officeDocument/2006/relationships" id="260" r:id="R33ac2ab109044441"/>
    <p:sldId xmlns:r="http://schemas.openxmlformats.org/officeDocument/2006/relationships" id="261" r:id="R2e54753124d24cfe"/>
    <p:sldId xmlns:r="http://schemas.openxmlformats.org/officeDocument/2006/relationships" id="262" r:id="R27e086358015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a708d2e234afe" /><Relationship Type="http://schemas.openxmlformats.org/officeDocument/2006/relationships/slide" Target="/ppt/slides/slide1.xml" Id="R7080d665289d4af8" /><Relationship Type="http://schemas.openxmlformats.org/officeDocument/2006/relationships/slide" Target="/ppt/slides/slide2.xml" Id="R8a22200e88894e9a" /><Relationship Type="http://schemas.openxmlformats.org/officeDocument/2006/relationships/slide" Target="/ppt/slides/slide3.xml" Id="Rd4bb96606daa4144" /><Relationship Type="http://schemas.openxmlformats.org/officeDocument/2006/relationships/slide" Target="/ppt/slides/slide4.xml" Id="R6b5b1a2f6cce46b9" /><Relationship Type="http://schemas.openxmlformats.org/officeDocument/2006/relationships/slide" Target="/ppt/slides/slide5.xml" Id="R33ac2ab109044441" /><Relationship Type="http://schemas.openxmlformats.org/officeDocument/2006/relationships/slide" Target="/ppt/slides/slide6.xml" Id="R2e54753124d24cfe" /><Relationship Type="http://schemas.openxmlformats.org/officeDocument/2006/relationships/slide" Target="/ppt/slides/slide7.xml" Id="R27e086358015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7b5da50ad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d7422f464a34" /><Relationship Type="http://schemas.openxmlformats.org/officeDocument/2006/relationships/theme" Target="/ppt/slideMasters/theme/theme1.xml" Id="R3b39ca5ff5cd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8d7422f46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37a34bf67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fedb9cf2c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3569c4623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a5730f5a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f09e81291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95e8102ea41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8aa2dd12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HOLTHE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3 348 220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INGOLF HOLTHE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HOLTHE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