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5fc91087c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7183e8f484e49"/>
  </p:sldMasterIdLst>
  <p:sldIdLst>
    <p:sldId xmlns:r="http://schemas.openxmlformats.org/officeDocument/2006/relationships" id="256" r:id="R4d82140c585749b9"/>
    <p:sldId xmlns:r="http://schemas.openxmlformats.org/officeDocument/2006/relationships" id="257" r:id="R8edb3455e7144afc"/>
    <p:sldId xmlns:r="http://schemas.openxmlformats.org/officeDocument/2006/relationships" id="258" r:id="R119e51bd90da4403"/>
    <p:sldId xmlns:r="http://schemas.openxmlformats.org/officeDocument/2006/relationships" id="259" r:id="R48c329f361174c5a"/>
    <p:sldId xmlns:r="http://schemas.openxmlformats.org/officeDocument/2006/relationships" id="260" r:id="Rd81c1263bfe14385"/>
    <p:sldId xmlns:r="http://schemas.openxmlformats.org/officeDocument/2006/relationships" id="261" r:id="R6d40d5c917fb441f"/>
    <p:sldId xmlns:r="http://schemas.openxmlformats.org/officeDocument/2006/relationships" id="262" r:id="R54a2e08741cc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7183e8f484e49" /><Relationship Type="http://schemas.openxmlformats.org/officeDocument/2006/relationships/slide" Target="/ppt/slides/slide1.xml" Id="R4d82140c585749b9" /><Relationship Type="http://schemas.openxmlformats.org/officeDocument/2006/relationships/slide" Target="/ppt/slides/slide2.xml" Id="R8edb3455e7144afc" /><Relationship Type="http://schemas.openxmlformats.org/officeDocument/2006/relationships/slide" Target="/ppt/slides/slide3.xml" Id="R119e51bd90da4403" /><Relationship Type="http://schemas.openxmlformats.org/officeDocument/2006/relationships/slide" Target="/ppt/slides/slide4.xml" Id="R48c329f361174c5a" /><Relationship Type="http://schemas.openxmlformats.org/officeDocument/2006/relationships/slide" Target="/ppt/slides/slide5.xml" Id="Rd81c1263bfe14385" /><Relationship Type="http://schemas.openxmlformats.org/officeDocument/2006/relationships/slide" Target="/ppt/slides/slide6.xml" Id="R6d40d5c917fb441f" /><Relationship Type="http://schemas.openxmlformats.org/officeDocument/2006/relationships/slide" Target="/ppt/slides/slide7.xml" Id="R54a2e08741cc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1610e429a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bcb88c004569" /><Relationship Type="http://schemas.openxmlformats.org/officeDocument/2006/relationships/theme" Target="/ppt/slideMasters/theme/theme1.xml" Id="R7a24a0977530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3bcb88c00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536b3b47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08299a16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d5c8a1bf47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c5869e9c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c6f3e512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acc6fd6c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32371dd5c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286 962 681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290 904 496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TIM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AS</a:t>
            </a:r>
          </a:p>
        </p:txBody>
      </p:sp>
    </p:spTree>
  </p:cSld>
  <p:clrMapOvr>
    <a:masterClrMapping xmlns:a="http://schemas.openxmlformats.org/drawingml/2006/main"/>
  </p:clrMapOvr>
</p:sld>
</file>