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0e13d64b5640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dd8f045e93499c"/>
  </p:sldMasterIdLst>
  <p:sldIdLst>
    <p:sldId xmlns:r="http://schemas.openxmlformats.org/officeDocument/2006/relationships" id="256" r:id="Rba883f930d9f4eef"/>
    <p:sldId xmlns:r="http://schemas.openxmlformats.org/officeDocument/2006/relationships" id="257" r:id="Rebaf4780870b4e56"/>
    <p:sldId xmlns:r="http://schemas.openxmlformats.org/officeDocument/2006/relationships" id="258" r:id="Rb0abbcd779f94db4"/>
    <p:sldId xmlns:r="http://schemas.openxmlformats.org/officeDocument/2006/relationships" id="259" r:id="R4cec6b30868b41e6"/>
    <p:sldId xmlns:r="http://schemas.openxmlformats.org/officeDocument/2006/relationships" id="260" r:id="R0a14095961de4499"/>
    <p:sldId xmlns:r="http://schemas.openxmlformats.org/officeDocument/2006/relationships" id="261" r:id="R87bf8e22bc3a406c"/>
    <p:sldId xmlns:r="http://schemas.openxmlformats.org/officeDocument/2006/relationships" id="262" r:id="Rb2a7520995204b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dd8f045e93499c" /><Relationship Type="http://schemas.openxmlformats.org/officeDocument/2006/relationships/slide" Target="/ppt/slides/slide1.xml" Id="Rba883f930d9f4eef" /><Relationship Type="http://schemas.openxmlformats.org/officeDocument/2006/relationships/slide" Target="/ppt/slides/slide2.xml" Id="Rebaf4780870b4e56" /><Relationship Type="http://schemas.openxmlformats.org/officeDocument/2006/relationships/slide" Target="/ppt/slides/slide3.xml" Id="Rb0abbcd779f94db4" /><Relationship Type="http://schemas.openxmlformats.org/officeDocument/2006/relationships/slide" Target="/ppt/slides/slide4.xml" Id="R4cec6b30868b41e6" /><Relationship Type="http://schemas.openxmlformats.org/officeDocument/2006/relationships/slide" Target="/ppt/slides/slide5.xml" Id="R0a14095961de4499" /><Relationship Type="http://schemas.openxmlformats.org/officeDocument/2006/relationships/slide" Target="/ppt/slides/slide6.xml" Id="R87bf8e22bc3a406c" /><Relationship Type="http://schemas.openxmlformats.org/officeDocument/2006/relationships/slide" Target="/ppt/slides/slide7.xml" Id="Rb2a7520995204b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24a0a5b08d46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546e1d2cd4736" /><Relationship Type="http://schemas.openxmlformats.org/officeDocument/2006/relationships/theme" Target="/ppt/slideMasters/theme/theme1.xml" Id="R5d880c1338af4c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0546e1d2cd47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3b233e62644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50613066841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481545f5149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c553d5e5f43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961226dd242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0cfbbbaab4b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c9116b1f345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GJÆRLISETER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GJÆRLISETER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GJÆRLISETER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GJÆRLISETER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GJÆRLISETER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GJÆRLISETER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−5 138 771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2 187 787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2 191 926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GJÆRLISETER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ARNE NØRSTEBØEN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GJÆRLISETER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Bråtenbakken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2825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91 37 45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stein@nordbolig.no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989 089 587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GJÆRLISETER AS</a:t>
            </a:r>
          </a:p>
        </p:txBody>
      </p:sp>
    </p:spTree>
  </p:cSld>
  <p:clrMapOvr>
    <a:masterClrMapping xmlns:a="http://schemas.openxmlformats.org/drawingml/2006/main"/>
  </p:clrMapOvr>
</p:sld>
</file>