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b117c64247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628b4dc16a475c"/>
  </p:sldMasterIdLst>
  <p:sldIdLst>
    <p:sldId xmlns:r="http://schemas.openxmlformats.org/officeDocument/2006/relationships" id="256" r:id="R003de9cd1d044b92"/>
    <p:sldId xmlns:r="http://schemas.openxmlformats.org/officeDocument/2006/relationships" id="257" r:id="R58c29588298348c8"/>
    <p:sldId xmlns:r="http://schemas.openxmlformats.org/officeDocument/2006/relationships" id="258" r:id="R3f66cb30d9af496a"/>
    <p:sldId xmlns:r="http://schemas.openxmlformats.org/officeDocument/2006/relationships" id="259" r:id="R5db1e3abd1264c09"/>
    <p:sldId xmlns:r="http://schemas.openxmlformats.org/officeDocument/2006/relationships" id="260" r:id="R115c42ee581e4908"/>
    <p:sldId xmlns:r="http://schemas.openxmlformats.org/officeDocument/2006/relationships" id="261" r:id="Rb006a4cc517f4f56"/>
    <p:sldId xmlns:r="http://schemas.openxmlformats.org/officeDocument/2006/relationships" id="262" r:id="R9bbe1760ea0e42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28b4dc16a475c" /><Relationship Type="http://schemas.openxmlformats.org/officeDocument/2006/relationships/slide" Target="/ppt/slides/slide1.xml" Id="R003de9cd1d044b92" /><Relationship Type="http://schemas.openxmlformats.org/officeDocument/2006/relationships/slide" Target="/ppt/slides/slide2.xml" Id="R58c29588298348c8" /><Relationship Type="http://schemas.openxmlformats.org/officeDocument/2006/relationships/slide" Target="/ppt/slides/slide3.xml" Id="R3f66cb30d9af496a" /><Relationship Type="http://schemas.openxmlformats.org/officeDocument/2006/relationships/slide" Target="/ppt/slides/slide4.xml" Id="R5db1e3abd1264c09" /><Relationship Type="http://schemas.openxmlformats.org/officeDocument/2006/relationships/slide" Target="/ppt/slides/slide5.xml" Id="R115c42ee581e4908" /><Relationship Type="http://schemas.openxmlformats.org/officeDocument/2006/relationships/slide" Target="/ppt/slides/slide6.xml" Id="Rb006a4cc517f4f56" /><Relationship Type="http://schemas.openxmlformats.org/officeDocument/2006/relationships/slide" Target="/ppt/slides/slide7.xml" Id="R9bbe1760ea0e42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bbed9391044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54007389f4629" /><Relationship Type="http://schemas.openxmlformats.org/officeDocument/2006/relationships/theme" Target="/ppt/slideMasters/theme/theme1.xml" Id="Re4db0c19d52c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354007389f46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77e46c79e4e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1bbe4f549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93267a813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1f3e5b7cb4d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d7422ae294c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aad99bdc14a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37d4a5b454b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ØSTHAGEN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ØSTHAGEN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15 979 386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16 379 985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TRULS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