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2ac4e7ebeb47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7c0593aad1434e"/>
  </p:sldMasterIdLst>
  <p:sldIdLst>
    <p:sldId xmlns:r="http://schemas.openxmlformats.org/officeDocument/2006/relationships" id="256" r:id="Rd6e48659e4ac4f17"/>
    <p:sldId xmlns:r="http://schemas.openxmlformats.org/officeDocument/2006/relationships" id="257" r:id="R9240701938874653"/>
    <p:sldId xmlns:r="http://schemas.openxmlformats.org/officeDocument/2006/relationships" id="258" r:id="R08d48dd16d834c34"/>
    <p:sldId xmlns:r="http://schemas.openxmlformats.org/officeDocument/2006/relationships" id="259" r:id="R0f0ff0e7d0ed41c4"/>
    <p:sldId xmlns:r="http://schemas.openxmlformats.org/officeDocument/2006/relationships" id="260" r:id="R783f9ae355184d24"/>
    <p:sldId xmlns:r="http://schemas.openxmlformats.org/officeDocument/2006/relationships" id="261" r:id="Re8d0453349f5412c"/>
    <p:sldId xmlns:r="http://schemas.openxmlformats.org/officeDocument/2006/relationships" id="262" r:id="Recff801161364a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7c0593aad1434e" /><Relationship Type="http://schemas.openxmlformats.org/officeDocument/2006/relationships/slide" Target="/ppt/slides/slide1.xml" Id="Rd6e48659e4ac4f17" /><Relationship Type="http://schemas.openxmlformats.org/officeDocument/2006/relationships/slide" Target="/ppt/slides/slide2.xml" Id="R9240701938874653" /><Relationship Type="http://schemas.openxmlformats.org/officeDocument/2006/relationships/slide" Target="/ppt/slides/slide3.xml" Id="R08d48dd16d834c34" /><Relationship Type="http://schemas.openxmlformats.org/officeDocument/2006/relationships/slide" Target="/ppt/slides/slide4.xml" Id="R0f0ff0e7d0ed41c4" /><Relationship Type="http://schemas.openxmlformats.org/officeDocument/2006/relationships/slide" Target="/ppt/slides/slide5.xml" Id="R783f9ae355184d24" /><Relationship Type="http://schemas.openxmlformats.org/officeDocument/2006/relationships/slide" Target="/ppt/slides/slide6.xml" Id="Re8d0453349f5412c" /><Relationship Type="http://schemas.openxmlformats.org/officeDocument/2006/relationships/slide" Target="/ppt/slides/slide7.xml" Id="Recff801161364a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65a2d22b7949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df88f25814391" /><Relationship Type="http://schemas.openxmlformats.org/officeDocument/2006/relationships/theme" Target="/ppt/slideMasters/theme/theme1.xml" Id="Rd2e173dd2b1e46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4df88f258143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d8aacaaeb47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cc8bb10d74e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fea2e12084a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da9f09d3241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1dcc5b9b84c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909a0466148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abd17cd5c4e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 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 J INVEST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111 448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−566 041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−634 692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15 420 615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20 697 238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ERNST IVAR JENSEN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JENSEN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JENSEN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8402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989 089 943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J INVEST AS</a:t>
            </a:r>
          </a:p>
        </p:txBody>
      </p:sp>
    </p:spTree>
  </p:cSld>
  <p:clrMapOvr>
    <a:masterClrMapping xmlns:a="http://schemas.openxmlformats.org/drawingml/2006/main"/>
  </p:clrMapOvr>
</p:sld>
</file>