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378e00669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c794fd81846b8"/>
  </p:sldMasterIdLst>
  <p:sldIdLst>
    <p:sldId xmlns:r="http://schemas.openxmlformats.org/officeDocument/2006/relationships" id="256" r:id="R90827fc92b0f41f2"/>
    <p:sldId xmlns:r="http://schemas.openxmlformats.org/officeDocument/2006/relationships" id="257" r:id="Rb424fe1f85674150"/>
    <p:sldId xmlns:r="http://schemas.openxmlformats.org/officeDocument/2006/relationships" id="258" r:id="Rdd8964a4106543b4"/>
    <p:sldId xmlns:r="http://schemas.openxmlformats.org/officeDocument/2006/relationships" id="259" r:id="Rdb5322030ba34d66"/>
    <p:sldId xmlns:r="http://schemas.openxmlformats.org/officeDocument/2006/relationships" id="260" r:id="Ra9d72f5611e04347"/>
    <p:sldId xmlns:r="http://schemas.openxmlformats.org/officeDocument/2006/relationships" id="261" r:id="R5e242910f0cf47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c794fd81846b8" /><Relationship Type="http://schemas.openxmlformats.org/officeDocument/2006/relationships/slide" Target="/ppt/slides/slide1.xml" Id="R90827fc92b0f41f2" /><Relationship Type="http://schemas.openxmlformats.org/officeDocument/2006/relationships/slide" Target="/ppt/slides/slide2.xml" Id="Rb424fe1f85674150" /><Relationship Type="http://schemas.openxmlformats.org/officeDocument/2006/relationships/slide" Target="/ppt/slides/slide3.xml" Id="Rdd8964a4106543b4" /><Relationship Type="http://schemas.openxmlformats.org/officeDocument/2006/relationships/slide" Target="/ppt/slides/slide4.xml" Id="Rdb5322030ba34d66" /><Relationship Type="http://schemas.openxmlformats.org/officeDocument/2006/relationships/slide" Target="/ppt/slides/slide5.xml" Id="Ra9d72f5611e04347" /><Relationship Type="http://schemas.openxmlformats.org/officeDocument/2006/relationships/slide" Target="/ppt/slides/slide6.xml" Id="R5e242910f0cf47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3e245bd95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8c957c82543f9" /><Relationship Type="http://schemas.openxmlformats.org/officeDocument/2006/relationships/theme" Target="/ppt/slideMasters/theme/theme1.xml" Id="Rd552c56fb257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8c957c825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84d93f59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f37a938ac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868c48005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5eef31072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e93db2ca5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ad4c68564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