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22d4e8c6940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45be22832445f1"/>
  </p:sldMasterIdLst>
  <p:sldIdLst>
    <p:sldId xmlns:r="http://schemas.openxmlformats.org/officeDocument/2006/relationships" id="256" r:id="R2917a91a3e264d9f"/>
    <p:sldId xmlns:r="http://schemas.openxmlformats.org/officeDocument/2006/relationships" id="257" r:id="Re4729fa6bde641e1"/>
    <p:sldId xmlns:r="http://schemas.openxmlformats.org/officeDocument/2006/relationships" id="258" r:id="R9bf578783e56422b"/>
    <p:sldId xmlns:r="http://schemas.openxmlformats.org/officeDocument/2006/relationships" id="259" r:id="R7090f9eca86442a3"/>
    <p:sldId xmlns:r="http://schemas.openxmlformats.org/officeDocument/2006/relationships" id="260" r:id="Re176f43f297b434a"/>
    <p:sldId xmlns:r="http://schemas.openxmlformats.org/officeDocument/2006/relationships" id="261" r:id="R4461678de1494a7d"/>
    <p:sldId xmlns:r="http://schemas.openxmlformats.org/officeDocument/2006/relationships" id="262" r:id="Rd1fd27b6442f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5be22832445f1" /><Relationship Type="http://schemas.openxmlformats.org/officeDocument/2006/relationships/slide" Target="/ppt/slides/slide1.xml" Id="R2917a91a3e264d9f" /><Relationship Type="http://schemas.openxmlformats.org/officeDocument/2006/relationships/slide" Target="/ppt/slides/slide2.xml" Id="Re4729fa6bde641e1" /><Relationship Type="http://schemas.openxmlformats.org/officeDocument/2006/relationships/slide" Target="/ppt/slides/slide3.xml" Id="R9bf578783e56422b" /><Relationship Type="http://schemas.openxmlformats.org/officeDocument/2006/relationships/slide" Target="/ppt/slides/slide4.xml" Id="R7090f9eca86442a3" /><Relationship Type="http://schemas.openxmlformats.org/officeDocument/2006/relationships/slide" Target="/ppt/slides/slide5.xml" Id="Re176f43f297b434a" /><Relationship Type="http://schemas.openxmlformats.org/officeDocument/2006/relationships/slide" Target="/ppt/slides/slide6.xml" Id="R4461678de1494a7d" /><Relationship Type="http://schemas.openxmlformats.org/officeDocument/2006/relationships/slide" Target="/ppt/slides/slide7.xml" Id="Rd1fd27b6442f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1cab055dd47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15f3abfcc4d54" /><Relationship Type="http://schemas.openxmlformats.org/officeDocument/2006/relationships/theme" Target="/ppt/slideMasters/theme/theme1.xml" Id="Rcaa998167eee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115f3abfcc4d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0875f3474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7abfde56c47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12bf69e8b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2edbb87aa42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fc37638a34f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acc2354164b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b1bca9237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64 599 501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