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5ac03f7252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e2469c12c4a81"/>
  </p:sldMasterIdLst>
  <p:sldIdLst>
    <p:sldId xmlns:r="http://schemas.openxmlformats.org/officeDocument/2006/relationships" id="256" r:id="Rac3463e5a4614ece"/>
    <p:sldId xmlns:r="http://schemas.openxmlformats.org/officeDocument/2006/relationships" id="257" r:id="Re1ad1ab04f4b4a3b"/>
    <p:sldId xmlns:r="http://schemas.openxmlformats.org/officeDocument/2006/relationships" id="258" r:id="R01ed1551c4fa45bb"/>
    <p:sldId xmlns:r="http://schemas.openxmlformats.org/officeDocument/2006/relationships" id="259" r:id="R5830b014d2024fc1"/>
    <p:sldId xmlns:r="http://schemas.openxmlformats.org/officeDocument/2006/relationships" id="260" r:id="R735b9e0328424b1f"/>
    <p:sldId xmlns:r="http://schemas.openxmlformats.org/officeDocument/2006/relationships" id="261" r:id="R7e196c956f6144f6"/>
    <p:sldId xmlns:r="http://schemas.openxmlformats.org/officeDocument/2006/relationships" id="262" r:id="R131a0e313bd6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e2469c12c4a81" /><Relationship Type="http://schemas.openxmlformats.org/officeDocument/2006/relationships/slide" Target="/ppt/slides/slide1.xml" Id="Rac3463e5a4614ece" /><Relationship Type="http://schemas.openxmlformats.org/officeDocument/2006/relationships/slide" Target="/ppt/slides/slide2.xml" Id="Re1ad1ab04f4b4a3b" /><Relationship Type="http://schemas.openxmlformats.org/officeDocument/2006/relationships/slide" Target="/ppt/slides/slide3.xml" Id="R01ed1551c4fa45bb" /><Relationship Type="http://schemas.openxmlformats.org/officeDocument/2006/relationships/slide" Target="/ppt/slides/slide4.xml" Id="R5830b014d2024fc1" /><Relationship Type="http://schemas.openxmlformats.org/officeDocument/2006/relationships/slide" Target="/ppt/slides/slide5.xml" Id="R735b9e0328424b1f" /><Relationship Type="http://schemas.openxmlformats.org/officeDocument/2006/relationships/slide" Target="/ppt/slides/slide6.xml" Id="R7e196c956f6144f6" /><Relationship Type="http://schemas.openxmlformats.org/officeDocument/2006/relationships/slide" Target="/ppt/slides/slide7.xml" Id="R131a0e313bd6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7866e3ef4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fb49bc75947cf" /><Relationship Type="http://schemas.openxmlformats.org/officeDocument/2006/relationships/theme" Target="/ppt/slideMasters/theme/theme1.xml" Id="Rc83974ee3ffc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fb49bc759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dc1cb5bb8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349be6b58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a8757b0840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0f0e4d62c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b28bfb7747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ad1187e91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12c82b1eb4a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