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dbb00c6c3234e8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d6644cb048b4ef7"/>
  </p:sldMasterIdLst>
  <p:sldIdLst>
    <p:sldId xmlns:r="http://schemas.openxmlformats.org/officeDocument/2006/relationships" id="256" r:id="R98a8cf86bca8409b"/>
    <p:sldId xmlns:r="http://schemas.openxmlformats.org/officeDocument/2006/relationships" id="257" r:id="R376f45690e674a8e"/>
    <p:sldId xmlns:r="http://schemas.openxmlformats.org/officeDocument/2006/relationships" id="258" r:id="Ra1225d426133427f"/>
    <p:sldId xmlns:r="http://schemas.openxmlformats.org/officeDocument/2006/relationships" id="259" r:id="R0853094dfb984541"/>
    <p:sldId xmlns:r="http://schemas.openxmlformats.org/officeDocument/2006/relationships" id="260" r:id="Re4441f56cb0d4670"/>
    <p:sldId xmlns:r="http://schemas.openxmlformats.org/officeDocument/2006/relationships" id="261" r:id="Ra10d0fa68aa14bef"/>
    <p:sldId xmlns:r="http://schemas.openxmlformats.org/officeDocument/2006/relationships" id="262" r:id="R7c854b04bd0b4e5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6644cb048b4ef7" /><Relationship Type="http://schemas.openxmlformats.org/officeDocument/2006/relationships/slide" Target="/ppt/slides/slide1.xml" Id="R98a8cf86bca8409b" /><Relationship Type="http://schemas.openxmlformats.org/officeDocument/2006/relationships/slide" Target="/ppt/slides/slide2.xml" Id="R376f45690e674a8e" /><Relationship Type="http://schemas.openxmlformats.org/officeDocument/2006/relationships/slide" Target="/ppt/slides/slide3.xml" Id="Ra1225d426133427f" /><Relationship Type="http://schemas.openxmlformats.org/officeDocument/2006/relationships/slide" Target="/ppt/slides/slide4.xml" Id="R0853094dfb984541" /><Relationship Type="http://schemas.openxmlformats.org/officeDocument/2006/relationships/slide" Target="/ppt/slides/slide5.xml" Id="Re4441f56cb0d4670" /><Relationship Type="http://schemas.openxmlformats.org/officeDocument/2006/relationships/slide" Target="/ppt/slides/slide6.xml" Id="Ra10d0fa68aa14bef" /><Relationship Type="http://schemas.openxmlformats.org/officeDocument/2006/relationships/slide" Target="/ppt/slides/slide7.xml" Id="R7c854b04bd0b4e5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397b5e59a3441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1a6b978fcc40be" /><Relationship Type="http://schemas.openxmlformats.org/officeDocument/2006/relationships/theme" Target="/ppt/slideMasters/theme/theme1.xml" Id="Rc6f3370c750d4d6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71a6b978fcc40b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faab111d6a426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2081b457aa40e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64b7e1b9b0414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dfac17419e451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251f7778f041a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1df192f72240a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511ed30fd7438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EREVIK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EREVIK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EREVIK INVEST AS ble etablert [år] og holder til i Sola.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EREVIK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EREVIK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EREVIK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243 879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8 221 671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9 836 203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EREVIK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 EREVIK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EREVIK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v/John Erevik, Varabergarmen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4051 Sola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989 091 638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EREVIK INVEST AS</a:t>
            </a:r>
          </a:p>
        </p:txBody>
      </p:sp>
    </p:spTree>
  </p:cSld>
  <p:clrMapOvr>
    <a:masterClrMapping xmlns:a="http://schemas.openxmlformats.org/drawingml/2006/main"/>
  </p:clrMapOvr>
</p:sld>
</file>