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2018d466d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81639b5b54beb"/>
  </p:sldMasterIdLst>
  <p:sldIdLst>
    <p:sldId xmlns:r="http://schemas.openxmlformats.org/officeDocument/2006/relationships" id="256" r:id="R30556a4446d04229"/>
    <p:sldId xmlns:r="http://schemas.openxmlformats.org/officeDocument/2006/relationships" id="257" r:id="Rb420881a312843f8"/>
    <p:sldId xmlns:r="http://schemas.openxmlformats.org/officeDocument/2006/relationships" id="258" r:id="Rd7bc01771b024238"/>
    <p:sldId xmlns:r="http://schemas.openxmlformats.org/officeDocument/2006/relationships" id="259" r:id="Ra98bdb13f5d44dde"/>
    <p:sldId xmlns:r="http://schemas.openxmlformats.org/officeDocument/2006/relationships" id="260" r:id="R1e3d89344e424b12"/>
    <p:sldId xmlns:r="http://schemas.openxmlformats.org/officeDocument/2006/relationships" id="261" r:id="R66e8f9262d174721"/>
    <p:sldId xmlns:r="http://schemas.openxmlformats.org/officeDocument/2006/relationships" id="262" r:id="Rf420355c8ded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81639b5b54beb" /><Relationship Type="http://schemas.openxmlformats.org/officeDocument/2006/relationships/slide" Target="/ppt/slides/slide1.xml" Id="R30556a4446d04229" /><Relationship Type="http://schemas.openxmlformats.org/officeDocument/2006/relationships/slide" Target="/ppt/slides/slide2.xml" Id="Rb420881a312843f8" /><Relationship Type="http://schemas.openxmlformats.org/officeDocument/2006/relationships/slide" Target="/ppt/slides/slide3.xml" Id="Rd7bc01771b024238" /><Relationship Type="http://schemas.openxmlformats.org/officeDocument/2006/relationships/slide" Target="/ppt/slides/slide4.xml" Id="Ra98bdb13f5d44dde" /><Relationship Type="http://schemas.openxmlformats.org/officeDocument/2006/relationships/slide" Target="/ppt/slides/slide5.xml" Id="R1e3d89344e424b12" /><Relationship Type="http://schemas.openxmlformats.org/officeDocument/2006/relationships/slide" Target="/ppt/slides/slide6.xml" Id="R66e8f9262d174721" /><Relationship Type="http://schemas.openxmlformats.org/officeDocument/2006/relationships/slide" Target="/ppt/slides/slide7.xml" Id="Rf420355c8ded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8eed63e97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9150e7fc46f8" /><Relationship Type="http://schemas.openxmlformats.org/officeDocument/2006/relationships/theme" Target="/ppt/slideMasters/theme/theme1.xml" Id="R940b6b03b9e7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59150e7fc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86919981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5ea84d9b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648032bb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4a44f5d1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e6f8b539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908aa537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78d61a18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28 149 152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RØHNE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