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4287dc0e0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d7a5cd6354894"/>
  </p:sldMasterIdLst>
  <p:sldIdLst>
    <p:sldId xmlns:r="http://schemas.openxmlformats.org/officeDocument/2006/relationships" id="256" r:id="R76446ad49fcd42ea"/>
    <p:sldId xmlns:r="http://schemas.openxmlformats.org/officeDocument/2006/relationships" id="257" r:id="R5887f9763a1d4898"/>
    <p:sldId xmlns:r="http://schemas.openxmlformats.org/officeDocument/2006/relationships" id="258" r:id="R476f53102dac404e"/>
    <p:sldId xmlns:r="http://schemas.openxmlformats.org/officeDocument/2006/relationships" id="259" r:id="R364deced0c2e4164"/>
    <p:sldId xmlns:r="http://schemas.openxmlformats.org/officeDocument/2006/relationships" id="260" r:id="R76c8e69111c94a14"/>
    <p:sldId xmlns:r="http://schemas.openxmlformats.org/officeDocument/2006/relationships" id="261" r:id="R1c15e86be521469e"/>
    <p:sldId xmlns:r="http://schemas.openxmlformats.org/officeDocument/2006/relationships" id="262" r:id="R95f9d08d5ded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d7a5cd6354894" /><Relationship Type="http://schemas.openxmlformats.org/officeDocument/2006/relationships/slide" Target="/ppt/slides/slide1.xml" Id="R76446ad49fcd42ea" /><Relationship Type="http://schemas.openxmlformats.org/officeDocument/2006/relationships/slide" Target="/ppt/slides/slide2.xml" Id="R5887f9763a1d4898" /><Relationship Type="http://schemas.openxmlformats.org/officeDocument/2006/relationships/slide" Target="/ppt/slides/slide3.xml" Id="R476f53102dac404e" /><Relationship Type="http://schemas.openxmlformats.org/officeDocument/2006/relationships/slide" Target="/ppt/slides/slide4.xml" Id="R364deced0c2e4164" /><Relationship Type="http://schemas.openxmlformats.org/officeDocument/2006/relationships/slide" Target="/ppt/slides/slide5.xml" Id="R76c8e69111c94a14" /><Relationship Type="http://schemas.openxmlformats.org/officeDocument/2006/relationships/slide" Target="/ppt/slides/slide6.xml" Id="R1c15e86be521469e" /><Relationship Type="http://schemas.openxmlformats.org/officeDocument/2006/relationships/slide" Target="/ppt/slides/slide7.xml" Id="R95f9d08d5ded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2c0030259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2d5cf945846ac" /><Relationship Type="http://schemas.openxmlformats.org/officeDocument/2006/relationships/theme" Target="/ppt/slideMasters/theme/theme1.xml" Id="R01bd8d1c1e3f4d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2d5cf9458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a486187c7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1089be67f46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0d746e279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2f4371607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4df9f07c48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bbac2fdec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79e41cf2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SBHI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SBHI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10 739 483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77 438 802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77 491 939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BJØRN HANS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RUTH HAVRE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BIRGITHE M HAVRE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KJELL HAVRE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SBHI INVEST AS</a:t>
            </a:r>
          </a:p>
        </p:txBody>
      </p:sp>
    </p:spTree>
  </p:cSld>
  <p:clrMapOvr>
    <a:masterClrMapping xmlns:a="http://schemas.openxmlformats.org/drawingml/2006/main"/>
  </p:clrMapOvr>
</p:sld>
</file>