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ea7c862cb9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1a3d520ca8479c"/>
  </p:sldMasterIdLst>
  <p:sldIdLst>
    <p:sldId xmlns:r="http://schemas.openxmlformats.org/officeDocument/2006/relationships" id="256" r:id="Rf59af22c666a4093"/>
    <p:sldId xmlns:r="http://schemas.openxmlformats.org/officeDocument/2006/relationships" id="257" r:id="R43018ab8f55f4ece"/>
    <p:sldId xmlns:r="http://schemas.openxmlformats.org/officeDocument/2006/relationships" id="258" r:id="R67f170f083f64d6a"/>
    <p:sldId xmlns:r="http://schemas.openxmlformats.org/officeDocument/2006/relationships" id="259" r:id="R827c3dba33ba40cd"/>
    <p:sldId xmlns:r="http://schemas.openxmlformats.org/officeDocument/2006/relationships" id="260" r:id="R29d4197bb1ae428d"/>
    <p:sldId xmlns:r="http://schemas.openxmlformats.org/officeDocument/2006/relationships" id="261" r:id="R26347a6a8e6544fc"/>
    <p:sldId xmlns:r="http://schemas.openxmlformats.org/officeDocument/2006/relationships" id="262" r:id="R338d10b0828546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a3d520ca8479c" /><Relationship Type="http://schemas.openxmlformats.org/officeDocument/2006/relationships/slide" Target="/ppt/slides/slide1.xml" Id="Rf59af22c666a4093" /><Relationship Type="http://schemas.openxmlformats.org/officeDocument/2006/relationships/slide" Target="/ppt/slides/slide2.xml" Id="R43018ab8f55f4ece" /><Relationship Type="http://schemas.openxmlformats.org/officeDocument/2006/relationships/slide" Target="/ppt/slides/slide3.xml" Id="R67f170f083f64d6a" /><Relationship Type="http://schemas.openxmlformats.org/officeDocument/2006/relationships/slide" Target="/ppt/slides/slide4.xml" Id="R827c3dba33ba40cd" /><Relationship Type="http://schemas.openxmlformats.org/officeDocument/2006/relationships/slide" Target="/ppt/slides/slide5.xml" Id="R29d4197bb1ae428d" /><Relationship Type="http://schemas.openxmlformats.org/officeDocument/2006/relationships/slide" Target="/ppt/slides/slide6.xml" Id="R26347a6a8e6544fc" /><Relationship Type="http://schemas.openxmlformats.org/officeDocument/2006/relationships/slide" Target="/ppt/slides/slide7.xml" Id="R338d10b0828546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e53a9154441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f03ac3e6341b9" /><Relationship Type="http://schemas.openxmlformats.org/officeDocument/2006/relationships/theme" Target="/ppt/slideMasters/theme/theme1.xml" Id="R3e7db3a3749749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5f03ac3e6341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20bdb34c944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93a5b2a7e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66bb5094e40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a8abca83743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552ad9d65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2f12b3e074a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3be779ae1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GOLDEN WEST SHIPPING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WEST SHIPPING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GOLDEN WEST SHIPPING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WEST SHIPPING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WEST SHIPPING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WEST SHIPPING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768 080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772 746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26 720 004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26 720 004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WEST SHIPPING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NICAP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PAMISA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ANDRESEN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KATHRINE ASTRUP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ANDRES ANDRESEN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WEST SHIPPING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WEST SHIPPING CO AS</a:t>
            </a:r>
          </a:p>
        </p:txBody>
      </p:sp>
    </p:spTree>
  </p:cSld>
  <p:clrMapOvr>
    <a:masterClrMapping xmlns:a="http://schemas.openxmlformats.org/drawingml/2006/main"/>
  </p:clrMapOvr>
</p:sld>
</file>