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21fcd5966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48d458b824ee5"/>
  </p:sldMasterIdLst>
  <p:sldIdLst>
    <p:sldId xmlns:r="http://schemas.openxmlformats.org/officeDocument/2006/relationships" id="256" r:id="R8a7b4434e2c548a8"/>
    <p:sldId xmlns:r="http://schemas.openxmlformats.org/officeDocument/2006/relationships" id="257" r:id="R0b8f7d0824dd466d"/>
    <p:sldId xmlns:r="http://schemas.openxmlformats.org/officeDocument/2006/relationships" id="258" r:id="Re3242184b951446e"/>
    <p:sldId xmlns:r="http://schemas.openxmlformats.org/officeDocument/2006/relationships" id="259" r:id="R9c291ffb0dba4a15"/>
    <p:sldId xmlns:r="http://schemas.openxmlformats.org/officeDocument/2006/relationships" id="260" r:id="R23534b58e7c147f8"/>
    <p:sldId xmlns:r="http://schemas.openxmlformats.org/officeDocument/2006/relationships" id="261" r:id="R485c0627857f442f"/>
    <p:sldId xmlns:r="http://schemas.openxmlformats.org/officeDocument/2006/relationships" id="262" r:id="Rc840c2cc0df2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48d458b824ee5" /><Relationship Type="http://schemas.openxmlformats.org/officeDocument/2006/relationships/slide" Target="/ppt/slides/slide1.xml" Id="R8a7b4434e2c548a8" /><Relationship Type="http://schemas.openxmlformats.org/officeDocument/2006/relationships/slide" Target="/ppt/slides/slide2.xml" Id="R0b8f7d0824dd466d" /><Relationship Type="http://schemas.openxmlformats.org/officeDocument/2006/relationships/slide" Target="/ppt/slides/slide3.xml" Id="Re3242184b951446e" /><Relationship Type="http://schemas.openxmlformats.org/officeDocument/2006/relationships/slide" Target="/ppt/slides/slide4.xml" Id="R9c291ffb0dba4a15" /><Relationship Type="http://schemas.openxmlformats.org/officeDocument/2006/relationships/slide" Target="/ppt/slides/slide5.xml" Id="R23534b58e7c147f8" /><Relationship Type="http://schemas.openxmlformats.org/officeDocument/2006/relationships/slide" Target="/ppt/slides/slide6.xml" Id="R485c0627857f442f" /><Relationship Type="http://schemas.openxmlformats.org/officeDocument/2006/relationships/slide" Target="/ppt/slides/slide7.xml" Id="Rc840c2cc0df2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a7657f466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b37d6256d491c" /><Relationship Type="http://schemas.openxmlformats.org/officeDocument/2006/relationships/theme" Target="/ppt/slideMasters/theme/theme1.xml" Id="R28e41443ca34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b37d6256d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7b3c4487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30a531c4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04db40fe9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35491df1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2c728e08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104eb006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aa0ed643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TROND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