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4cc677bfb7340f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d087c2eacb04d36"/>
  </p:sldMasterIdLst>
  <p:sldIdLst>
    <p:sldId xmlns:r="http://schemas.openxmlformats.org/officeDocument/2006/relationships" id="256" r:id="Rdc2a20c654c74abd"/>
    <p:sldId xmlns:r="http://schemas.openxmlformats.org/officeDocument/2006/relationships" id="257" r:id="Ra72834e2e67c446e"/>
    <p:sldId xmlns:r="http://schemas.openxmlformats.org/officeDocument/2006/relationships" id="258" r:id="Rab4d1995825c4697"/>
    <p:sldId xmlns:r="http://schemas.openxmlformats.org/officeDocument/2006/relationships" id="259" r:id="Rbc37be7eefb34cfe"/>
    <p:sldId xmlns:r="http://schemas.openxmlformats.org/officeDocument/2006/relationships" id="260" r:id="R5001c0626a684d22"/>
    <p:sldId xmlns:r="http://schemas.openxmlformats.org/officeDocument/2006/relationships" id="261" r:id="Rcb61e976c960495e"/>
    <p:sldId xmlns:r="http://schemas.openxmlformats.org/officeDocument/2006/relationships" id="262" r:id="Rc7dd36700f3542c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087c2eacb04d36" /><Relationship Type="http://schemas.openxmlformats.org/officeDocument/2006/relationships/slide" Target="/ppt/slides/slide1.xml" Id="Rdc2a20c654c74abd" /><Relationship Type="http://schemas.openxmlformats.org/officeDocument/2006/relationships/slide" Target="/ppt/slides/slide2.xml" Id="Ra72834e2e67c446e" /><Relationship Type="http://schemas.openxmlformats.org/officeDocument/2006/relationships/slide" Target="/ppt/slides/slide3.xml" Id="Rab4d1995825c4697" /><Relationship Type="http://schemas.openxmlformats.org/officeDocument/2006/relationships/slide" Target="/ppt/slides/slide4.xml" Id="Rbc37be7eefb34cfe" /><Relationship Type="http://schemas.openxmlformats.org/officeDocument/2006/relationships/slide" Target="/ppt/slides/slide5.xml" Id="R5001c0626a684d22" /><Relationship Type="http://schemas.openxmlformats.org/officeDocument/2006/relationships/slide" Target="/ppt/slides/slide6.xml" Id="Rcb61e976c960495e" /><Relationship Type="http://schemas.openxmlformats.org/officeDocument/2006/relationships/slide" Target="/ppt/slides/slide7.xml" Id="Rc7dd36700f3542c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d3d02927a84b8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c11f3709454e75" /><Relationship Type="http://schemas.openxmlformats.org/officeDocument/2006/relationships/theme" Target="/ppt/slideMasters/theme/theme1.xml" Id="R6ecc3b692133487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bc11f3709454e7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5a79c56da84da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2e57bb1b6b4c3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aa6525fdf54c8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2703c5e4b6418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6d414b3e5e435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0c30cff500498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5030c2b0fa48b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KIDØY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KIDØY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KIDØY HOLDING AS ble etablert [år] og holder til i Førde.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KIDØY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KIDØY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KIDØY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−11 362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42 751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2 453 197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2 453 869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KIDØY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BODIL KIDØY LUNDE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KIDØY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Falkensteinsvegen 63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6809 Førde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989 093 576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KIDØY HOLDING AS</a:t>
            </a:r>
          </a:p>
        </p:txBody>
      </p:sp>
    </p:spTree>
  </p:cSld>
  <p:clrMapOvr>
    <a:masterClrMapping xmlns:a="http://schemas.openxmlformats.org/drawingml/2006/main"/>
  </p:clrMapOvr>
</p:sld>
</file>