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525b11f2e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02cc9e80b47a8"/>
  </p:sldMasterIdLst>
  <p:sldIdLst>
    <p:sldId xmlns:r="http://schemas.openxmlformats.org/officeDocument/2006/relationships" id="256" r:id="R9ab966af1a27471f"/>
    <p:sldId xmlns:r="http://schemas.openxmlformats.org/officeDocument/2006/relationships" id="257" r:id="R7433a70329ea472e"/>
    <p:sldId xmlns:r="http://schemas.openxmlformats.org/officeDocument/2006/relationships" id="258" r:id="Rf38b0aff973f4084"/>
    <p:sldId xmlns:r="http://schemas.openxmlformats.org/officeDocument/2006/relationships" id="259" r:id="R52eaa7ae8015422b"/>
    <p:sldId xmlns:r="http://schemas.openxmlformats.org/officeDocument/2006/relationships" id="260" r:id="R5cf8774eed744393"/>
    <p:sldId xmlns:r="http://schemas.openxmlformats.org/officeDocument/2006/relationships" id="261" r:id="Rc9126b56bf8547ed"/>
    <p:sldId xmlns:r="http://schemas.openxmlformats.org/officeDocument/2006/relationships" id="262" r:id="R8d4220950faa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02cc9e80b47a8" /><Relationship Type="http://schemas.openxmlformats.org/officeDocument/2006/relationships/slide" Target="/ppt/slides/slide1.xml" Id="R9ab966af1a27471f" /><Relationship Type="http://schemas.openxmlformats.org/officeDocument/2006/relationships/slide" Target="/ppt/slides/slide2.xml" Id="R7433a70329ea472e" /><Relationship Type="http://schemas.openxmlformats.org/officeDocument/2006/relationships/slide" Target="/ppt/slides/slide3.xml" Id="Rf38b0aff973f4084" /><Relationship Type="http://schemas.openxmlformats.org/officeDocument/2006/relationships/slide" Target="/ppt/slides/slide4.xml" Id="R52eaa7ae8015422b" /><Relationship Type="http://schemas.openxmlformats.org/officeDocument/2006/relationships/slide" Target="/ppt/slides/slide5.xml" Id="R5cf8774eed744393" /><Relationship Type="http://schemas.openxmlformats.org/officeDocument/2006/relationships/slide" Target="/ppt/slides/slide6.xml" Id="Rc9126b56bf8547ed" /><Relationship Type="http://schemas.openxmlformats.org/officeDocument/2006/relationships/slide" Target="/ppt/slides/slide7.xml" Id="R8d4220950faa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2d6b312bd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6ea4a9f894b29" /><Relationship Type="http://schemas.openxmlformats.org/officeDocument/2006/relationships/theme" Target="/ppt/slideMasters/theme/theme1.xml" Id="Rcb5d998496e3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76ea4a9f89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bb14639ae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87ab8fab3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1dddadc2d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66d9faf60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08577641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6bdd92833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f2195edf2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GNIST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GNIST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453 592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VEGSUND GEIR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Åsevegen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989 094 106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GNIST AS</a:t>
            </a:r>
          </a:p>
        </p:txBody>
      </p:sp>
    </p:spTree>
  </p:cSld>
  <p:clrMapOvr>
    <a:masterClrMapping xmlns:a="http://schemas.openxmlformats.org/drawingml/2006/main"/>
  </p:clrMapOvr>
</p:sld>
</file>