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43c2c7071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e58bfadcb42c1"/>
  </p:sldMasterIdLst>
  <p:sldIdLst>
    <p:sldId xmlns:r="http://schemas.openxmlformats.org/officeDocument/2006/relationships" id="256" r:id="Re7dea14eba0e4c9e"/>
    <p:sldId xmlns:r="http://schemas.openxmlformats.org/officeDocument/2006/relationships" id="257" r:id="R4c84b97447994323"/>
    <p:sldId xmlns:r="http://schemas.openxmlformats.org/officeDocument/2006/relationships" id="258" r:id="Ra61b68d2fd8a4600"/>
    <p:sldId xmlns:r="http://schemas.openxmlformats.org/officeDocument/2006/relationships" id="259" r:id="Rd026a9c4621040c0"/>
    <p:sldId xmlns:r="http://schemas.openxmlformats.org/officeDocument/2006/relationships" id="260" r:id="Rd13150a66a1f4d23"/>
    <p:sldId xmlns:r="http://schemas.openxmlformats.org/officeDocument/2006/relationships" id="261" r:id="R8a18f9d2af264a34"/>
    <p:sldId xmlns:r="http://schemas.openxmlformats.org/officeDocument/2006/relationships" id="262" r:id="Rd91a88d2a1ec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e58bfadcb42c1" /><Relationship Type="http://schemas.openxmlformats.org/officeDocument/2006/relationships/slide" Target="/ppt/slides/slide1.xml" Id="Re7dea14eba0e4c9e" /><Relationship Type="http://schemas.openxmlformats.org/officeDocument/2006/relationships/slide" Target="/ppt/slides/slide2.xml" Id="R4c84b97447994323" /><Relationship Type="http://schemas.openxmlformats.org/officeDocument/2006/relationships/slide" Target="/ppt/slides/slide3.xml" Id="Ra61b68d2fd8a4600" /><Relationship Type="http://schemas.openxmlformats.org/officeDocument/2006/relationships/slide" Target="/ppt/slides/slide4.xml" Id="Rd026a9c4621040c0" /><Relationship Type="http://schemas.openxmlformats.org/officeDocument/2006/relationships/slide" Target="/ppt/slides/slide5.xml" Id="Rd13150a66a1f4d23" /><Relationship Type="http://schemas.openxmlformats.org/officeDocument/2006/relationships/slide" Target="/ppt/slides/slide6.xml" Id="R8a18f9d2af264a34" /><Relationship Type="http://schemas.openxmlformats.org/officeDocument/2006/relationships/slide" Target="/ppt/slides/slide7.xml" Id="Rd91a88d2a1ec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88031d4d0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707fe53c4582" /><Relationship Type="http://schemas.openxmlformats.org/officeDocument/2006/relationships/theme" Target="/ppt/slideMasters/theme/theme1.xml" Id="R3c378cdb3afa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a707fe53c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d925cf61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6b8db5ea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03a37762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59f0880fa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eb43bc6c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d1a59fcdf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8415f50d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INVESTMENT AS ble etablert [år] og holder til i Malmefjorden.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96 896 833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156 042 049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PREDATOR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PROSPERON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6445 Malmefjorden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989 094 467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