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3321c7e1c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d9e48c1d54c50"/>
  </p:sldMasterIdLst>
  <p:sldIdLst>
    <p:sldId xmlns:r="http://schemas.openxmlformats.org/officeDocument/2006/relationships" id="256" r:id="R2e0832d7ce0b4f87"/>
    <p:sldId xmlns:r="http://schemas.openxmlformats.org/officeDocument/2006/relationships" id="257" r:id="Re0a15861c19f41d0"/>
    <p:sldId xmlns:r="http://schemas.openxmlformats.org/officeDocument/2006/relationships" id="258" r:id="R7703af5a55bb4115"/>
    <p:sldId xmlns:r="http://schemas.openxmlformats.org/officeDocument/2006/relationships" id="259" r:id="R5e1100f7e48943e8"/>
    <p:sldId xmlns:r="http://schemas.openxmlformats.org/officeDocument/2006/relationships" id="260" r:id="Re00f4dc837a04bd7"/>
    <p:sldId xmlns:r="http://schemas.openxmlformats.org/officeDocument/2006/relationships" id="261" r:id="R32953b6110d94b45"/>
    <p:sldId xmlns:r="http://schemas.openxmlformats.org/officeDocument/2006/relationships" id="262" r:id="Rc29b434a9ef5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d9e48c1d54c50" /><Relationship Type="http://schemas.openxmlformats.org/officeDocument/2006/relationships/slide" Target="/ppt/slides/slide1.xml" Id="R2e0832d7ce0b4f87" /><Relationship Type="http://schemas.openxmlformats.org/officeDocument/2006/relationships/slide" Target="/ppt/slides/slide2.xml" Id="Re0a15861c19f41d0" /><Relationship Type="http://schemas.openxmlformats.org/officeDocument/2006/relationships/slide" Target="/ppt/slides/slide3.xml" Id="R7703af5a55bb4115" /><Relationship Type="http://schemas.openxmlformats.org/officeDocument/2006/relationships/slide" Target="/ppt/slides/slide4.xml" Id="R5e1100f7e48943e8" /><Relationship Type="http://schemas.openxmlformats.org/officeDocument/2006/relationships/slide" Target="/ppt/slides/slide5.xml" Id="Re00f4dc837a04bd7" /><Relationship Type="http://schemas.openxmlformats.org/officeDocument/2006/relationships/slide" Target="/ppt/slides/slide6.xml" Id="R32953b6110d94b45" /><Relationship Type="http://schemas.openxmlformats.org/officeDocument/2006/relationships/slide" Target="/ppt/slides/slide7.xml" Id="Rc29b434a9ef5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70789f7fc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2eafeedd4b7c" /><Relationship Type="http://schemas.openxmlformats.org/officeDocument/2006/relationships/theme" Target="/ppt/slideMasters/theme/theme1.xml" Id="R306c413445a7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52eafeedd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a6d559ec2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0732fbd0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7778a6d94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87be4fe6a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4f1f7fa1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474ec6f840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515854ad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ble etablert [år] og holder til i Hovin I Gauldal.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HANSHUS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Teialia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7236 Hovin I Gauldal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989 098 454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