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338efea7c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b7f60fd564089"/>
  </p:sldMasterIdLst>
  <p:sldIdLst>
    <p:sldId xmlns:r="http://schemas.openxmlformats.org/officeDocument/2006/relationships" id="256" r:id="R5fa67c1c44574610"/>
    <p:sldId xmlns:r="http://schemas.openxmlformats.org/officeDocument/2006/relationships" id="257" r:id="R9f3b6a003f27412d"/>
    <p:sldId xmlns:r="http://schemas.openxmlformats.org/officeDocument/2006/relationships" id="258" r:id="R8cf03a4776bd435e"/>
    <p:sldId xmlns:r="http://schemas.openxmlformats.org/officeDocument/2006/relationships" id="259" r:id="R0338f2a8072d48c0"/>
    <p:sldId xmlns:r="http://schemas.openxmlformats.org/officeDocument/2006/relationships" id="260" r:id="Rfc3978aa1cb845f0"/>
    <p:sldId xmlns:r="http://schemas.openxmlformats.org/officeDocument/2006/relationships" id="261" r:id="R6300db73758d401d"/>
    <p:sldId xmlns:r="http://schemas.openxmlformats.org/officeDocument/2006/relationships" id="262" r:id="Rd7cb1d8da35d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b7f60fd564089" /><Relationship Type="http://schemas.openxmlformats.org/officeDocument/2006/relationships/slide" Target="/ppt/slides/slide1.xml" Id="R5fa67c1c44574610" /><Relationship Type="http://schemas.openxmlformats.org/officeDocument/2006/relationships/slide" Target="/ppt/slides/slide2.xml" Id="R9f3b6a003f27412d" /><Relationship Type="http://schemas.openxmlformats.org/officeDocument/2006/relationships/slide" Target="/ppt/slides/slide3.xml" Id="R8cf03a4776bd435e" /><Relationship Type="http://schemas.openxmlformats.org/officeDocument/2006/relationships/slide" Target="/ppt/slides/slide4.xml" Id="R0338f2a8072d48c0" /><Relationship Type="http://schemas.openxmlformats.org/officeDocument/2006/relationships/slide" Target="/ppt/slides/slide5.xml" Id="Rfc3978aa1cb845f0" /><Relationship Type="http://schemas.openxmlformats.org/officeDocument/2006/relationships/slide" Target="/ppt/slides/slide6.xml" Id="R6300db73758d401d" /><Relationship Type="http://schemas.openxmlformats.org/officeDocument/2006/relationships/slide" Target="/ppt/slides/slide7.xml" Id="Rd7cb1d8da35d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327743875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8cc2f6dc4251" /><Relationship Type="http://schemas.openxmlformats.org/officeDocument/2006/relationships/theme" Target="/ppt/slideMasters/theme/theme1.xml" Id="R42d3cf1cbe33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48cc2f6dc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08f7b778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08e887f1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8df8a386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952fc5f4c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866cc58e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c3e96012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61e740b08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11 620 540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ROLF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Rolf Roger Lindberg, von Øtkens vei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LINDBERG HOLDING AS</a:t>
            </a:r>
          </a:p>
        </p:txBody>
      </p:sp>
    </p:spTree>
  </p:cSld>
  <p:clrMapOvr>
    <a:masterClrMapping xmlns:a="http://schemas.openxmlformats.org/drawingml/2006/main"/>
  </p:clrMapOvr>
</p:sld>
</file>