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b154b91976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f29f5a1004d8e"/>
  </p:sldMasterIdLst>
  <p:sldIdLst>
    <p:sldId xmlns:r="http://schemas.openxmlformats.org/officeDocument/2006/relationships" id="256" r:id="R99a3564aa25f4f05"/>
    <p:sldId xmlns:r="http://schemas.openxmlformats.org/officeDocument/2006/relationships" id="257" r:id="R1fd90e0618c84556"/>
    <p:sldId xmlns:r="http://schemas.openxmlformats.org/officeDocument/2006/relationships" id="258" r:id="Rd06a2087ab7f4089"/>
    <p:sldId xmlns:r="http://schemas.openxmlformats.org/officeDocument/2006/relationships" id="259" r:id="R390d4bd6f1c6400a"/>
    <p:sldId xmlns:r="http://schemas.openxmlformats.org/officeDocument/2006/relationships" id="260" r:id="Rd6d41b665aa34463"/>
    <p:sldId xmlns:r="http://schemas.openxmlformats.org/officeDocument/2006/relationships" id="261" r:id="Ra245c4c87f654366"/>
    <p:sldId xmlns:r="http://schemas.openxmlformats.org/officeDocument/2006/relationships" id="262" r:id="Rce8d352647f0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f29f5a1004d8e" /><Relationship Type="http://schemas.openxmlformats.org/officeDocument/2006/relationships/slide" Target="/ppt/slides/slide1.xml" Id="R99a3564aa25f4f05" /><Relationship Type="http://schemas.openxmlformats.org/officeDocument/2006/relationships/slide" Target="/ppt/slides/slide2.xml" Id="R1fd90e0618c84556" /><Relationship Type="http://schemas.openxmlformats.org/officeDocument/2006/relationships/slide" Target="/ppt/slides/slide3.xml" Id="Rd06a2087ab7f4089" /><Relationship Type="http://schemas.openxmlformats.org/officeDocument/2006/relationships/slide" Target="/ppt/slides/slide4.xml" Id="R390d4bd6f1c6400a" /><Relationship Type="http://schemas.openxmlformats.org/officeDocument/2006/relationships/slide" Target="/ppt/slides/slide5.xml" Id="Rd6d41b665aa34463" /><Relationship Type="http://schemas.openxmlformats.org/officeDocument/2006/relationships/slide" Target="/ppt/slides/slide6.xml" Id="Ra245c4c87f654366" /><Relationship Type="http://schemas.openxmlformats.org/officeDocument/2006/relationships/slide" Target="/ppt/slides/slide7.xml" Id="Rce8d352647f0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08d7c3d24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5b98b24148fe" /><Relationship Type="http://schemas.openxmlformats.org/officeDocument/2006/relationships/theme" Target="/ppt/slideMasters/theme/theme1.xml" Id="R6afb619c7677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15b98b241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0014052d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66942678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aba290fc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f2d9c03b7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6e96f40ae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3198f3da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4b29e47a6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SALTE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62 679 801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