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00072f682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39fff80d340f9"/>
  </p:sldMasterIdLst>
  <p:sldIdLst>
    <p:sldId xmlns:r="http://schemas.openxmlformats.org/officeDocument/2006/relationships" id="256" r:id="Rcc3f1e5ce8f24adc"/>
    <p:sldId xmlns:r="http://schemas.openxmlformats.org/officeDocument/2006/relationships" id="257" r:id="R108d7f19d7df47fe"/>
    <p:sldId xmlns:r="http://schemas.openxmlformats.org/officeDocument/2006/relationships" id="258" r:id="Rdcd74ab056264591"/>
    <p:sldId xmlns:r="http://schemas.openxmlformats.org/officeDocument/2006/relationships" id="259" r:id="R984dd01828c9457c"/>
    <p:sldId xmlns:r="http://schemas.openxmlformats.org/officeDocument/2006/relationships" id="260" r:id="Rfd0be5445a414d77"/>
    <p:sldId xmlns:r="http://schemas.openxmlformats.org/officeDocument/2006/relationships" id="261" r:id="R80f335d92a87409c"/>
    <p:sldId xmlns:r="http://schemas.openxmlformats.org/officeDocument/2006/relationships" id="262" r:id="Rb01288c5a924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39fff80d340f9" /><Relationship Type="http://schemas.openxmlformats.org/officeDocument/2006/relationships/slide" Target="/ppt/slides/slide1.xml" Id="Rcc3f1e5ce8f24adc" /><Relationship Type="http://schemas.openxmlformats.org/officeDocument/2006/relationships/slide" Target="/ppt/slides/slide2.xml" Id="R108d7f19d7df47fe" /><Relationship Type="http://schemas.openxmlformats.org/officeDocument/2006/relationships/slide" Target="/ppt/slides/slide3.xml" Id="Rdcd74ab056264591" /><Relationship Type="http://schemas.openxmlformats.org/officeDocument/2006/relationships/slide" Target="/ppt/slides/slide4.xml" Id="R984dd01828c9457c" /><Relationship Type="http://schemas.openxmlformats.org/officeDocument/2006/relationships/slide" Target="/ppt/slides/slide5.xml" Id="Rfd0be5445a414d77" /><Relationship Type="http://schemas.openxmlformats.org/officeDocument/2006/relationships/slide" Target="/ppt/slides/slide6.xml" Id="R80f335d92a87409c" /><Relationship Type="http://schemas.openxmlformats.org/officeDocument/2006/relationships/slide" Target="/ppt/slides/slide7.xml" Id="Rb01288c5a924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93061f880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93786ae2446ce" /><Relationship Type="http://schemas.openxmlformats.org/officeDocument/2006/relationships/theme" Target="/ppt/slideMasters/theme/theme1.xml" Id="R4ac625f24fe4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93786ae24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699334fb2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8a506f955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16cc5130a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64aa06f41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8fd01ffe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e9ae8f018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235698cf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ATOLI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165 428 408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168 273 688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Wistings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maske.tore@gmail.no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