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546873930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fbcd95e3d4941"/>
  </p:sldMasterIdLst>
  <p:sldIdLst>
    <p:sldId xmlns:r="http://schemas.openxmlformats.org/officeDocument/2006/relationships" id="256" r:id="Rb26d057dc35e466a"/>
    <p:sldId xmlns:r="http://schemas.openxmlformats.org/officeDocument/2006/relationships" id="257" r:id="R9bc63f3423ee41e5"/>
    <p:sldId xmlns:r="http://schemas.openxmlformats.org/officeDocument/2006/relationships" id="258" r:id="R455cc1045cf24ad5"/>
    <p:sldId xmlns:r="http://schemas.openxmlformats.org/officeDocument/2006/relationships" id="259" r:id="R1ffba03f38f74f04"/>
    <p:sldId xmlns:r="http://schemas.openxmlformats.org/officeDocument/2006/relationships" id="260" r:id="Rca17d720da87443a"/>
    <p:sldId xmlns:r="http://schemas.openxmlformats.org/officeDocument/2006/relationships" id="261" r:id="R26e091684bdd4775"/>
    <p:sldId xmlns:r="http://schemas.openxmlformats.org/officeDocument/2006/relationships" id="262" r:id="Rcbbb4c483620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fbcd95e3d4941" /><Relationship Type="http://schemas.openxmlformats.org/officeDocument/2006/relationships/slide" Target="/ppt/slides/slide1.xml" Id="Rb26d057dc35e466a" /><Relationship Type="http://schemas.openxmlformats.org/officeDocument/2006/relationships/slide" Target="/ppt/slides/slide2.xml" Id="R9bc63f3423ee41e5" /><Relationship Type="http://schemas.openxmlformats.org/officeDocument/2006/relationships/slide" Target="/ppt/slides/slide3.xml" Id="R455cc1045cf24ad5" /><Relationship Type="http://schemas.openxmlformats.org/officeDocument/2006/relationships/slide" Target="/ppt/slides/slide4.xml" Id="R1ffba03f38f74f04" /><Relationship Type="http://schemas.openxmlformats.org/officeDocument/2006/relationships/slide" Target="/ppt/slides/slide5.xml" Id="Rca17d720da87443a" /><Relationship Type="http://schemas.openxmlformats.org/officeDocument/2006/relationships/slide" Target="/ppt/slides/slide6.xml" Id="R26e091684bdd4775" /><Relationship Type="http://schemas.openxmlformats.org/officeDocument/2006/relationships/slide" Target="/ppt/slides/slide7.xml" Id="Rcbbb4c483620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98c756c6c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2e04ed5a44d0" /><Relationship Type="http://schemas.openxmlformats.org/officeDocument/2006/relationships/theme" Target="/ppt/slideMasters/theme/theme1.xml" Id="Rcd8a6f074e9c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22e04ed5a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dc5d57c1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f60b832f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2662fa71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f66efae9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3a5adbebb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2baedae7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d40e1d0b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KAPOS INVEST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12 328 679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KAPOS INVEST AS</a:t>
            </a:r>
          </a:p>
        </p:txBody>
      </p:sp>
    </p:spTree>
  </p:cSld>
  <p:clrMapOvr>
    <a:masterClrMapping xmlns:a="http://schemas.openxmlformats.org/drawingml/2006/main"/>
  </p:clrMapOvr>
</p:sld>
</file>