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57e00c991c48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f5d69b02814427"/>
  </p:sldMasterIdLst>
  <p:sldIdLst>
    <p:sldId xmlns:r="http://schemas.openxmlformats.org/officeDocument/2006/relationships" id="256" r:id="R29583078909c46ea"/>
    <p:sldId xmlns:r="http://schemas.openxmlformats.org/officeDocument/2006/relationships" id="257" r:id="Rd12e583f679c45c9"/>
    <p:sldId xmlns:r="http://schemas.openxmlformats.org/officeDocument/2006/relationships" id="258" r:id="Ref4f0b60d03d4ac8"/>
    <p:sldId xmlns:r="http://schemas.openxmlformats.org/officeDocument/2006/relationships" id="259" r:id="R1b57eed1da904e68"/>
    <p:sldId xmlns:r="http://schemas.openxmlformats.org/officeDocument/2006/relationships" id="260" r:id="Rb9826d47b6c249aa"/>
    <p:sldId xmlns:r="http://schemas.openxmlformats.org/officeDocument/2006/relationships" id="261" r:id="R8ddb57c435d74c99"/>
    <p:sldId xmlns:r="http://schemas.openxmlformats.org/officeDocument/2006/relationships" id="262" r:id="Recbb97629c6c49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5d69b02814427" /><Relationship Type="http://schemas.openxmlformats.org/officeDocument/2006/relationships/slide" Target="/ppt/slides/slide1.xml" Id="R29583078909c46ea" /><Relationship Type="http://schemas.openxmlformats.org/officeDocument/2006/relationships/slide" Target="/ppt/slides/slide2.xml" Id="Rd12e583f679c45c9" /><Relationship Type="http://schemas.openxmlformats.org/officeDocument/2006/relationships/slide" Target="/ppt/slides/slide3.xml" Id="Ref4f0b60d03d4ac8" /><Relationship Type="http://schemas.openxmlformats.org/officeDocument/2006/relationships/slide" Target="/ppt/slides/slide4.xml" Id="R1b57eed1da904e68" /><Relationship Type="http://schemas.openxmlformats.org/officeDocument/2006/relationships/slide" Target="/ppt/slides/slide5.xml" Id="Rb9826d47b6c249aa" /><Relationship Type="http://schemas.openxmlformats.org/officeDocument/2006/relationships/slide" Target="/ppt/slides/slide6.xml" Id="R8ddb57c435d74c99" /><Relationship Type="http://schemas.openxmlformats.org/officeDocument/2006/relationships/slide" Target="/ppt/slides/slide7.xml" Id="Recbb97629c6c49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bfa433274b40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bbe794d094f6b" /><Relationship Type="http://schemas.openxmlformats.org/officeDocument/2006/relationships/theme" Target="/ppt/slideMasters/theme/theme1.xml" Id="R616b26614c3843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8bbe794d094f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3636e987343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6d6d574da47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8d89f20fd4a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900f1799f45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e58b30d484d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4683cb9ad48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d6dd8d6d747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KJOSVOLD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KJOSVOLD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KJOSVOLD HOLDING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KJOSVOLD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KJOSVOLD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KJOSVOLD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−192 810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13 715 996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16 755 805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KJOSVOLD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KJOSVOLD INGAR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KJOSVOLD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Tinnesgata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3675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KJOSVOLD HOLDING AS</a:t>
            </a:r>
          </a:p>
        </p:txBody>
      </p:sp>
    </p:spTree>
  </p:cSld>
  <p:clrMapOvr>
    <a:masterClrMapping xmlns:a="http://schemas.openxmlformats.org/drawingml/2006/main"/>
  </p:clrMapOvr>
</p:sld>
</file>