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aae25e6bf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0c0b67b314f1a"/>
  </p:sldMasterIdLst>
  <p:sldIdLst>
    <p:sldId xmlns:r="http://schemas.openxmlformats.org/officeDocument/2006/relationships" id="256" r:id="Rad4a8af1e63d4a03"/>
    <p:sldId xmlns:r="http://schemas.openxmlformats.org/officeDocument/2006/relationships" id="257" r:id="Rcf8b55a07c0c4669"/>
    <p:sldId xmlns:r="http://schemas.openxmlformats.org/officeDocument/2006/relationships" id="258" r:id="R8e220ee985714e76"/>
    <p:sldId xmlns:r="http://schemas.openxmlformats.org/officeDocument/2006/relationships" id="259" r:id="Rbcd8824d52914938"/>
    <p:sldId xmlns:r="http://schemas.openxmlformats.org/officeDocument/2006/relationships" id="260" r:id="R3dd419bc18c347d0"/>
    <p:sldId xmlns:r="http://schemas.openxmlformats.org/officeDocument/2006/relationships" id="261" r:id="R585ffb90361f4494"/>
    <p:sldId xmlns:r="http://schemas.openxmlformats.org/officeDocument/2006/relationships" id="262" r:id="Rdaa5fd8821cd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0c0b67b314f1a" /><Relationship Type="http://schemas.openxmlformats.org/officeDocument/2006/relationships/slide" Target="/ppt/slides/slide1.xml" Id="Rad4a8af1e63d4a03" /><Relationship Type="http://schemas.openxmlformats.org/officeDocument/2006/relationships/slide" Target="/ppt/slides/slide2.xml" Id="Rcf8b55a07c0c4669" /><Relationship Type="http://schemas.openxmlformats.org/officeDocument/2006/relationships/slide" Target="/ppt/slides/slide3.xml" Id="R8e220ee985714e76" /><Relationship Type="http://schemas.openxmlformats.org/officeDocument/2006/relationships/slide" Target="/ppt/slides/slide4.xml" Id="Rbcd8824d52914938" /><Relationship Type="http://schemas.openxmlformats.org/officeDocument/2006/relationships/slide" Target="/ppt/slides/slide5.xml" Id="R3dd419bc18c347d0" /><Relationship Type="http://schemas.openxmlformats.org/officeDocument/2006/relationships/slide" Target="/ppt/slides/slide6.xml" Id="R585ffb90361f4494" /><Relationship Type="http://schemas.openxmlformats.org/officeDocument/2006/relationships/slide" Target="/ppt/slides/slide7.xml" Id="Rdaa5fd8821cd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3d8ca496b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c18bdc104856" /><Relationship Type="http://schemas.openxmlformats.org/officeDocument/2006/relationships/theme" Target="/ppt/slideMasters/theme/theme1.xml" Id="R224bbe46f14e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dc18bdc1048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fc238b037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617ab229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772840398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1ee24a2d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44e2f757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ae0fd162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54a8f89f2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40 855 312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101 460 613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114 241 826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Vinje, Kringsjåvegen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marius.vinje@vinje.no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