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c4f94f82a846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4fe44132c143dc"/>
  </p:sldMasterIdLst>
  <p:sldIdLst>
    <p:sldId xmlns:r="http://schemas.openxmlformats.org/officeDocument/2006/relationships" id="256" r:id="Re7191e38589446db"/>
    <p:sldId xmlns:r="http://schemas.openxmlformats.org/officeDocument/2006/relationships" id="257" r:id="Rf5d7d00645744875"/>
    <p:sldId xmlns:r="http://schemas.openxmlformats.org/officeDocument/2006/relationships" id="258" r:id="Re1f0222abf3244f8"/>
    <p:sldId xmlns:r="http://schemas.openxmlformats.org/officeDocument/2006/relationships" id="259" r:id="R30850272562c4983"/>
    <p:sldId xmlns:r="http://schemas.openxmlformats.org/officeDocument/2006/relationships" id="260" r:id="Rd7bb746d1ca4463a"/>
    <p:sldId xmlns:r="http://schemas.openxmlformats.org/officeDocument/2006/relationships" id="261" r:id="Rb2eb2eb3018c43c2"/>
    <p:sldId xmlns:r="http://schemas.openxmlformats.org/officeDocument/2006/relationships" id="262" r:id="R1819746c01064b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fe44132c143dc" /><Relationship Type="http://schemas.openxmlformats.org/officeDocument/2006/relationships/slide" Target="/ppt/slides/slide1.xml" Id="Re7191e38589446db" /><Relationship Type="http://schemas.openxmlformats.org/officeDocument/2006/relationships/slide" Target="/ppt/slides/slide2.xml" Id="Rf5d7d00645744875" /><Relationship Type="http://schemas.openxmlformats.org/officeDocument/2006/relationships/slide" Target="/ppt/slides/slide3.xml" Id="Re1f0222abf3244f8" /><Relationship Type="http://schemas.openxmlformats.org/officeDocument/2006/relationships/slide" Target="/ppt/slides/slide4.xml" Id="R30850272562c4983" /><Relationship Type="http://schemas.openxmlformats.org/officeDocument/2006/relationships/slide" Target="/ppt/slides/slide5.xml" Id="Rd7bb746d1ca4463a" /><Relationship Type="http://schemas.openxmlformats.org/officeDocument/2006/relationships/slide" Target="/ppt/slides/slide6.xml" Id="Rb2eb2eb3018c43c2" /><Relationship Type="http://schemas.openxmlformats.org/officeDocument/2006/relationships/slide" Target="/ppt/slides/slide7.xml" Id="R1819746c01064b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0686c2ed9647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cd7d3c84c488e" /><Relationship Type="http://schemas.openxmlformats.org/officeDocument/2006/relationships/theme" Target="/ppt/slideMasters/theme/theme1.xml" Id="Re95ee6aab4e248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9cd7d3c84c48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791f3c6e846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0304e1f5d47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c8b61fd4740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3c9b2880c44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4848800344d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028701a884e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a62c7e57b4f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KLEVSUND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KLEVSUND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41 403 298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189 371 226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189 699 854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JOMAAS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15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