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ded462ba1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230a3519f4c40"/>
  </p:sldMasterIdLst>
  <p:sldIdLst>
    <p:sldId xmlns:r="http://schemas.openxmlformats.org/officeDocument/2006/relationships" id="256" r:id="R8589cc42953e44f2"/>
    <p:sldId xmlns:r="http://schemas.openxmlformats.org/officeDocument/2006/relationships" id="257" r:id="R1b7b28fa84614a00"/>
    <p:sldId xmlns:r="http://schemas.openxmlformats.org/officeDocument/2006/relationships" id="258" r:id="R170d7584df5f40bc"/>
    <p:sldId xmlns:r="http://schemas.openxmlformats.org/officeDocument/2006/relationships" id="259" r:id="Ra2dd3c1cde4d49ec"/>
    <p:sldId xmlns:r="http://schemas.openxmlformats.org/officeDocument/2006/relationships" id="260" r:id="R490b6243baa94e3a"/>
    <p:sldId xmlns:r="http://schemas.openxmlformats.org/officeDocument/2006/relationships" id="261" r:id="R57027e9c27644893"/>
    <p:sldId xmlns:r="http://schemas.openxmlformats.org/officeDocument/2006/relationships" id="262" r:id="Rc47958ea81b6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230a3519f4c40" /><Relationship Type="http://schemas.openxmlformats.org/officeDocument/2006/relationships/slide" Target="/ppt/slides/slide1.xml" Id="R8589cc42953e44f2" /><Relationship Type="http://schemas.openxmlformats.org/officeDocument/2006/relationships/slide" Target="/ppt/slides/slide2.xml" Id="R1b7b28fa84614a00" /><Relationship Type="http://schemas.openxmlformats.org/officeDocument/2006/relationships/slide" Target="/ppt/slides/slide3.xml" Id="R170d7584df5f40bc" /><Relationship Type="http://schemas.openxmlformats.org/officeDocument/2006/relationships/slide" Target="/ppt/slides/slide4.xml" Id="Ra2dd3c1cde4d49ec" /><Relationship Type="http://schemas.openxmlformats.org/officeDocument/2006/relationships/slide" Target="/ppt/slides/slide5.xml" Id="R490b6243baa94e3a" /><Relationship Type="http://schemas.openxmlformats.org/officeDocument/2006/relationships/slide" Target="/ppt/slides/slide6.xml" Id="R57027e9c27644893" /><Relationship Type="http://schemas.openxmlformats.org/officeDocument/2006/relationships/slide" Target="/ppt/slides/slide7.xml" Id="Rc47958ea81b6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d0d371e7c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667f0967d4a9a" /><Relationship Type="http://schemas.openxmlformats.org/officeDocument/2006/relationships/theme" Target="/ppt/slideMasters/theme/theme1.xml" Id="R883b7572cbdb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667f0967d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94f5564b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c2e40da4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79723dd6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e3febe83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9218224a8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78fe7dd1147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0b0c89f4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34 501 399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74 094 494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VINJE MURI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Smestads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