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aa8234c78849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b8529deffa49af"/>
  </p:sldMasterIdLst>
  <p:sldIdLst>
    <p:sldId xmlns:r="http://schemas.openxmlformats.org/officeDocument/2006/relationships" id="256" r:id="R39a58d91055c45b2"/>
    <p:sldId xmlns:r="http://schemas.openxmlformats.org/officeDocument/2006/relationships" id="257" r:id="R62da62bf54b74f1e"/>
    <p:sldId xmlns:r="http://schemas.openxmlformats.org/officeDocument/2006/relationships" id="258" r:id="R72876b93ebe34503"/>
    <p:sldId xmlns:r="http://schemas.openxmlformats.org/officeDocument/2006/relationships" id="259" r:id="R0871f2e8212e403a"/>
    <p:sldId xmlns:r="http://schemas.openxmlformats.org/officeDocument/2006/relationships" id="260" r:id="R1a8a57291f4b4b7c"/>
    <p:sldId xmlns:r="http://schemas.openxmlformats.org/officeDocument/2006/relationships" id="261" r:id="R726957e707234ac9"/>
    <p:sldId xmlns:r="http://schemas.openxmlformats.org/officeDocument/2006/relationships" id="262" r:id="R1cba4235012f4f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8529deffa49af" /><Relationship Type="http://schemas.openxmlformats.org/officeDocument/2006/relationships/slide" Target="/ppt/slides/slide1.xml" Id="R39a58d91055c45b2" /><Relationship Type="http://schemas.openxmlformats.org/officeDocument/2006/relationships/slide" Target="/ppt/slides/slide2.xml" Id="R62da62bf54b74f1e" /><Relationship Type="http://schemas.openxmlformats.org/officeDocument/2006/relationships/slide" Target="/ppt/slides/slide3.xml" Id="R72876b93ebe34503" /><Relationship Type="http://schemas.openxmlformats.org/officeDocument/2006/relationships/slide" Target="/ppt/slides/slide4.xml" Id="R0871f2e8212e403a" /><Relationship Type="http://schemas.openxmlformats.org/officeDocument/2006/relationships/slide" Target="/ppt/slides/slide5.xml" Id="R1a8a57291f4b4b7c" /><Relationship Type="http://schemas.openxmlformats.org/officeDocument/2006/relationships/slide" Target="/ppt/slides/slide6.xml" Id="R726957e707234ac9" /><Relationship Type="http://schemas.openxmlformats.org/officeDocument/2006/relationships/slide" Target="/ppt/slides/slide7.xml" Id="R1cba4235012f4f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5594e38484d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cc44e02ae46ed" /><Relationship Type="http://schemas.openxmlformats.org/officeDocument/2006/relationships/theme" Target="/ppt/slideMasters/theme/theme1.xml" Id="Rf637730d886245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fcc44e02ae46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deabab7af43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8fd2277ec47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7c66f918141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3cdd1f6a549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fb21e55ac4f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7d1a0af994b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a2478d9654d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WISLØFF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WISLØFF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WISLØFF HOLDING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WISLØFF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WISLØFF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WISLØFF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26 176 557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27 510 044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WISLØFF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ALISTAIR JOHN BAILLIE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ULRIK WISLØFF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KJETIL WISLØFF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WISLØFF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Storelvdalen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9518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43 33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989 100 254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WISLØFF HOLDING AS</a:t>
            </a:r>
          </a:p>
        </p:txBody>
      </p:sp>
    </p:spTree>
  </p:cSld>
  <p:clrMapOvr>
    <a:masterClrMapping xmlns:a="http://schemas.openxmlformats.org/drawingml/2006/main"/>
  </p:clrMapOvr>
</p:sld>
</file>