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6c2c24e8a9549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70eb0e0e0c402c"/>
  </p:sldMasterIdLst>
  <p:sldIdLst>
    <p:sldId xmlns:r="http://schemas.openxmlformats.org/officeDocument/2006/relationships" id="256" r:id="R25e21e9693924c1c"/>
    <p:sldId xmlns:r="http://schemas.openxmlformats.org/officeDocument/2006/relationships" id="257" r:id="R6992a11adcfe4430"/>
    <p:sldId xmlns:r="http://schemas.openxmlformats.org/officeDocument/2006/relationships" id="258" r:id="R94104d7422444a9a"/>
    <p:sldId xmlns:r="http://schemas.openxmlformats.org/officeDocument/2006/relationships" id="259" r:id="Rf9a732d37e1e4f19"/>
    <p:sldId xmlns:r="http://schemas.openxmlformats.org/officeDocument/2006/relationships" id="260" r:id="Rb29f2a152b5b4c60"/>
    <p:sldId xmlns:r="http://schemas.openxmlformats.org/officeDocument/2006/relationships" id="261" r:id="Rc20d7737ba3f4c7d"/>
    <p:sldId xmlns:r="http://schemas.openxmlformats.org/officeDocument/2006/relationships" id="262" r:id="R4d6aff2854244f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70eb0e0e0c402c" /><Relationship Type="http://schemas.openxmlformats.org/officeDocument/2006/relationships/slide" Target="/ppt/slides/slide1.xml" Id="R25e21e9693924c1c" /><Relationship Type="http://schemas.openxmlformats.org/officeDocument/2006/relationships/slide" Target="/ppt/slides/slide2.xml" Id="R6992a11adcfe4430" /><Relationship Type="http://schemas.openxmlformats.org/officeDocument/2006/relationships/slide" Target="/ppt/slides/slide3.xml" Id="R94104d7422444a9a" /><Relationship Type="http://schemas.openxmlformats.org/officeDocument/2006/relationships/slide" Target="/ppt/slides/slide4.xml" Id="Rf9a732d37e1e4f19" /><Relationship Type="http://schemas.openxmlformats.org/officeDocument/2006/relationships/slide" Target="/ppt/slides/slide5.xml" Id="Rb29f2a152b5b4c60" /><Relationship Type="http://schemas.openxmlformats.org/officeDocument/2006/relationships/slide" Target="/ppt/slides/slide6.xml" Id="Rc20d7737ba3f4c7d" /><Relationship Type="http://schemas.openxmlformats.org/officeDocument/2006/relationships/slide" Target="/ppt/slides/slide7.xml" Id="R4d6aff2854244f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1c6750b22243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767c064d04513" /><Relationship Type="http://schemas.openxmlformats.org/officeDocument/2006/relationships/theme" Target="/ppt/slideMasters/theme/theme1.xml" Id="Rf6999f30e38f40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f767c064d045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a379cfe31f4e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8ddbf25b9f4c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9959b2313845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d59ab779e42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450e73c2746d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45eec3f60c462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17d9f90f0543c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KLOSS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KLOSS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−35 818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1 161 123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7 870 934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7 870 934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Bergtoras vei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989 100 378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KLOSS AS</a:t>
            </a:r>
          </a:p>
        </p:txBody>
      </p:sp>
    </p:spTree>
  </p:cSld>
  <p:clrMapOvr>
    <a:masterClrMapping xmlns:a="http://schemas.openxmlformats.org/drawingml/2006/main"/>
  </p:clrMapOvr>
</p:sld>
</file>