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cf2a1dc4024c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2f858464294dca"/>
  </p:sldMasterIdLst>
  <p:sldIdLst>
    <p:sldId xmlns:r="http://schemas.openxmlformats.org/officeDocument/2006/relationships" id="256" r:id="R431453ea6aa84de0"/>
    <p:sldId xmlns:r="http://schemas.openxmlformats.org/officeDocument/2006/relationships" id="257" r:id="Rde4f25d9464e4d2d"/>
    <p:sldId xmlns:r="http://schemas.openxmlformats.org/officeDocument/2006/relationships" id="258" r:id="Rc21a1224fa804bec"/>
    <p:sldId xmlns:r="http://schemas.openxmlformats.org/officeDocument/2006/relationships" id="259" r:id="R2134c675d6cd4687"/>
    <p:sldId xmlns:r="http://schemas.openxmlformats.org/officeDocument/2006/relationships" id="260" r:id="Rd9221f7bc7374d67"/>
    <p:sldId xmlns:r="http://schemas.openxmlformats.org/officeDocument/2006/relationships" id="261" r:id="R519b45cb9f524156"/>
    <p:sldId xmlns:r="http://schemas.openxmlformats.org/officeDocument/2006/relationships" id="262" r:id="R5cec81075c1d47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2f858464294dca" /><Relationship Type="http://schemas.openxmlformats.org/officeDocument/2006/relationships/slide" Target="/ppt/slides/slide1.xml" Id="R431453ea6aa84de0" /><Relationship Type="http://schemas.openxmlformats.org/officeDocument/2006/relationships/slide" Target="/ppt/slides/slide2.xml" Id="Rde4f25d9464e4d2d" /><Relationship Type="http://schemas.openxmlformats.org/officeDocument/2006/relationships/slide" Target="/ppt/slides/slide3.xml" Id="Rc21a1224fa804bec" /><Relationship Type="http://schemas.openxmlformats.org/officeDocument/2006/relationships/slide" Target="/ppt/slides/slide4.xml" Id="R2134c675d6cd4687" /><Relationship Type="http://schemas.openxmlformats.org/officeDocument/2006/relationships/slide" Target="/ppt/slides/slide5.xml" Id="Rd9221f7bc7374d67" /><Relationship Type="http://schemas.openxmlformats.org/officeDocument/2006/relationships/slide" Target="/ppt/slides/slide6.xml" Id="R519b45cb9f524156" /><Relationship Type="http://schemas.openxmlformats.org/officeDocument/2006/relationships/slide" Target="/ppt/slides/slide7.xml" Id="R5cec81075c1d47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5dad6f1ce540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deba8f81c4836" /><Relationship Type="http://schemas.openxmlformats.org/officeDocument/2006/relationships/theme" Target="/ppt/slideMasters/theme/theme1.xml" Id="R75603b2812f345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cdeba8f81c48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791f1778641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9190eaf5145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fd1be09cc46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8db3c605e42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f92a29f3547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bcdfdb87d44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f2fa6c3c643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MARSTIA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MARSTIA INVEST AS ble etablert [år] og holder til i Blomsterdalen.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−11 238 360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−111 783 082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4 675 647 051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4 826 581 430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WESTLAKE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MOHN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Ytrebygdsvegen 215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5258 Blomsterdalen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989 100 769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MARSTIA INVEST AS</a:t>
            </a:r>
          </a:p>
        </p:txBody>
      </p:sp>
    </p:spTree>
  </p:cSld>
  <p:clrMapOvr>
    <a:masterClrMapping xmlns:a="http://schemas.openxmlformats.org/drawingml/2006/main"/>
  </p:clrMapOvr>
</p:sld>
</file>