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ac2e4faac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96310f6c54fe4"/>
  </p:sldMasterIdLst>
  <p:sldIdLst>
    <p:sldId xmlns:r="http://schemas.openxmlformats.org/officeDocument/2006/relationships" id="256" r:id="R4bd920707aca4c76"/>
    <p:sldId xmlns:r="http://schemas.openxmlformats.org/officeDocument/2006/relationships" id="257" r:id="R2e0a5993e8e34c66"/>
    <p:sldId xmlns:r="http://schemas.openxmlformats.org/officeDocument/2006/relationships" id="258" r:id="R2efe266fc3a24bc0"/>
    <p:sldId xmlns:r="http://schemas.openxmlformats.org/officeDocument/2006/relationships" id="259" r:id="R97d24ff078944d32"/>
    <p:sldId xmlns:r="http://schemas.openxmlformats.org/officeDocument/2006/relationships" id="260" r:id="R88a15a8155414052"/>
    <p:sldId xmlns:r="http://schemas.openxmlformats.org/officeDocument/2006/relationships" id="261" r:id="R03ef51182442477f"/>
    <p:sldId xmlns:r="http://schemas.openxmlformats.org/officeDocument/2006/relationships" id="262" r:id="Rd823902be272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96310f6c54fe4" /><Relationship Type="http://schemas.openxmlformats.org/officeDocument/2006/relationships/slide" Target="/ppt/slides/slide1.xml" Id="R4bd920707aca4c76" /><Relationship Type="http://schemas.openxmlformats.org/officeDocument/2006/relationships/slide" Target="/ppt/slides/slide2.xml" Id="R2e0a5993e8e34c66" /><Relationship Type="http://schemas.openxmlformats.org/officeDocument/2006/relationships/slide" Target="/ppt/slides/slide3.xml" Id="R2efe266fc3a24bc0" /><Relationship Type="http://schemas.openxmlformats.org/officeDocument/2006/relationships/slide" Target="/ppt/slides/slide4.xml" Id="R97d24ff078944d32" /><Relationship Type="http://schemas.openxmlformats.org/officeDocument/2006/relationships/slide" Target="/ppt/slides/slide5.xml" Id="R88a15a8155414052" /><Relationship Type="http://schemas.openxmlformats.org/officeDocument/2006/relationships/slide" Target="/ppt/slides/slide6.xml" Id="R03ef51182442477f" /><Relationship Type="http://schemas.openxmlformats.org/officeDocument/2006/relationships/slide" Target="/ppt/slides/slide7.xml" Id="Rd823902be272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35f987aa7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255452764a54" /><Relationship Type="http://schemas.openxmlformats.org/officeDocument/2006/relationships/theme" Target="/ppt/slideMasters/theme/theme1.xml" Id="R14a6e14c9e65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e25545276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ade635c9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9359959a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26ab1eae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03c3662f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92af3121a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cf0299e7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40ebdced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A-B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A-B BYGGTJENESTER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2 539 591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HØVIK HOLE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PER-JOHNNY HOLE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Hole, Snoveien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