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e7e72650134b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71e146a3548e0"/>
  </p:sldMasterIdLst>
  <p:sldIdLst>
    <p:sldId xmlns:r="http://schemas.openxmlformats.org/officeDocument/2006/relationships" id="256" r:id="Rd532866fe77d4420"/>
    <p:sldId xmlns:r="http://schemas.openxmlformats.org/officeDocument/2006/relationships" id="257" r:id="R9a3a938a7b424ff8"/>
    <p:sldId xmlns:r="http://schemas.openxmlformats.org/officeDocument/2006/relationships" id="258" r:id="R504b2ae585774f27"/>
    <p:sldId xmlns:r="http://schemas.openxmlformats.org/officeDocument/2006/relationships" id="259" r:id="R0692ee99bee943e2"/>
    <p:sldId xmlns:r="http://schemas.openxmlformats.org/officeDocument/2006/relationships" id="260" r:id="R1bd139a000514f66"/>
    <p:sldId xmlns:r="http://schemas.openxmlformats.org/officeDocument/2006/relationships" id="261" r:id="Rdae2ad75e0bd467b"/>
    <p:sldId xmlns:r="http://schemas.openxmlformats.org/officeDocument/2006/relationships" id="262" r:id="R0c0735bca84547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71e146a3548e0" /><Relationship Type="http://schemas.openxmlformats.org/officeDocument/2006/relationships/slide" Target="/ppt/slides/slide1.xml" Id="Rd532866fe77d4420" /><Relationship Type="http://schemas.openxmlformats.org/officeDocument/2006/relationships/slide" Target="/ppt/slides/slide2.xml" Id="R9a3a938a7b424ff8" /><Relationship Type="http://schemas.openxmlformats.org/officeDocument/2006/relationships/slide" Target="/ppt/slides/slide3.xml" Id="R504b2ae585774f27" /><Relationship Type="http://schemas.openxmlformats.org/officeDocument/2006/relationships/slide" Target="/ppt/slides/slide4.xml" Id="R0692ee99bee943e2" /><Relationship Type="http://schemas.openxmlformats.org/officeDocument/2006/relationships/slide" Target="/ppt/slides/slide5.xml" Id="R1bd139a000514f66" /><Relationship Type="http://schemas.openxmlformats.org/officeDocument/2006/relationships/slide" Target="/ppt/slides/slide6.xml" Id="Rdae2ad75e0bd467b" /><Relationship Type="http://schemas.openxmlformats.org/officeDocument/2006/relationships/slide" Target="/ppt/slides/slide7.xml" Id="R0c0735bca84547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12e4c241b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c460eafdf4a0f" /><Relationship Type="http://schemas.openxmlformats.org/officeDocument/2006/relationships/theme" Target="/ppt/slideMasters/theme/theme1.xml" Id="R257e393bead1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ec460eafdf4a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aaaa7592344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55bf4845444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c68edad6c40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eaaf4257141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5deca9c0943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62a09d03246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702fbed9149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−9 071 940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−10 856 986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182 198 522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326 065 008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BJARRE E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FEVANG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Børresens alle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