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c13037842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940c20eb446c1"/>
  </p:sldMasterIdLst>
  <p:sldIdLst>
    <p:sldId xmlns:r="http://schemas.openxmlformats.org/officeDocument/2006/relationships" id="256" r:id="Rea7ce915bfcf4abd"/>
    <p:sldId xmlns:r="http://schemas.openxmlformats.org/officeDocument/2006/relationships" id="257" r:id="R6fc711202643463a"/>
    <p:sldId xmlns:r="http://schemas.openxmlformats.org/officeDocument/2006/relationships" id="258" r:id="R730c2e65f345490f"/>
    <p:sldId xmlns:r="http://schemas.openxmlformats.org/officeDocument/2006/relationships" id="259" r:id="R80dbc54191b94cfe"/>
    <p:sldId xmlns:r="http://schemas.openxmlformats.org/officeDocument/2006/relationships" id="260" r:id="R857023e056e34c3a"/>
    <p:sldId xmlns:r="http://schemas.openxmlformats.org/officeDocument/2006/relationships" id="261" r:id="Rbd86f1fecaab4e62"/>
    <p:sldId xmlns:r="http://schemas.openxmlformats.org/officeDocument/2006/relationships" id="262" r:id="R9654d9561d4f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940c20eb446c1" /><Relationship Type="http://schemas.openxmlformats.org/officeDocument/2006/relationships/slide" Target="/ppt/slides/slide1.xml" Id="Rea7ce915bfcf4abd" /><Relationship Type="http://schemas.openxmlformats.org/officeDocument/2006/relationships/slide" Target="/ppt/slides/slide2.xml" Id="R6fc711202643463a" /><Relationship Type="http://schemas.openxmlformats.org/officeDocument/2006/relationships/slide" Target="/ppt/slides/slide3.xml" Id="R730c2e65f345490f" /><Relationship Type="http://schemas.openxmlformats.org/officeDocument/2006/relationships/slide" Target="/ppt/slides/slide4.xml" Id="R80dbc54191b94cfe" /><Relationship Type="http://schemas.openxmlformats.org/officeDocument/2006/relationships/slide" Target="/ppt/slides/slide5.xml" Id="R857023e056e34c3a" /><Relationship Type="http://schemas.openxmlformats.org/officeDocument/2006/relationships/slide" Target="/ppt/slides/slide6.xml" Id="Rbd86f1fecaab4e62" /><Relationship Type="http://schemas.openxmlformats.org/officeDocument/2006/relationships/slide" Target="/ppt/slides/slide7.xml" Id="R9654d9561d4f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c8092256e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64dc30fe42c2" /><Relationship Type="http://schemas.openxmlformats.org/officeDocument/2006/relationships/theme" Target="/ppt/slideMasters/theme/theme1.xml" Id="R3281630ab78a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764dc30fe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fdf8a58a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f3bb0e2f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56c3edca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a2609362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6d3a793e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53832a77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9219ee66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