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3d5db4f2d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d1f90201e4bae"/>
  </p:sldMasterIdLst>
  <p:sldIdLst>
    <p:sldId xmlns:r="http://schemas.openxmlformats.org/officeDocument/2006/relationships" id="256" r:id="Re188a5a47ea245f9"/>
    <p:sldId xmlns:r="http://schemas.openxmlformats.org/officeDocument/2006/relationships" id="257" r:id="R2b336f923f674cf6"/>
    <p:sldId xmlns:r="http://schemas.openxmlformats.org/officeDocument/2006/relationships" id="258" r:id="R726d3115e4bb4ef9"/>
    <p:sldId xmlns:r="http://schemas.openxmlformats.org/officeDocument/2006/relationships" id="259" r:id="R63973f3cbd8f45ef"/>
    <p:sldId xmlns:r="http://schemas.openxmlformats.org/officeDocument/2006/relationships" id="260" r:id="R56a2ab52c4704bd4"/>
    <p:sldId xmlns:r="http://schemas.openxmlformats.org/officeDocument/2006/relationships" id="261" r:id="R828593050b2a45b8"/>
    <p:sldId xmlns:r="http://schemas.openxmlformats.org/officeDocument/2006/relationships" id="262" r:id="Re609f4f2474f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d1f90201e4bae" /><Relationship Type="http://schemas.openxmlformats.org/officeDocument/2006/relationships/slide" Target="/ppt/slides/slide1.xml" Id="Re188a5a47ea245f9" /><Relationship Type="http://schemas.openxmlformats.org/officeDocument/2006/relationships/slide" Target="/ppt/slides/slide2.xml" Id="R2b336f923f674cf6" /><Relationship Type="http://schemas.openxmlformats.org/officeDocument/2006/relationships/slide" Target="/ppt/slides/slide3.xml" Id="R726d3115e4bb4ef9" /><Relationship Type="http://schemas.openxmlformats.org/officeDocument/2006/relationships/slide" Target="/ppt/slides/slide4.xml" Id="R63973f3cbd8f45ef" /><Relationship Type="http://schemas.openxmlformats.org/officeDocument/2006/relationships/slide" Target="/ppt/slides/slide5.xml" Id="R56a2ab52c4704bd4" /><Relationship Type="http://schemas.openxmlformats.org/officeDocument/2006/relationships/slide" Target="/ppt/slides/slide6.xml" Id="R828593050b2a45b8" /><Relationship Type="http://schemas.openxmlformats.org/officeDocument/2006/relationships/slide" Target="/ppt/slides/slide7.xml" Id="Re609f4f2474f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9d9d5894c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e28f03ed4c54" /><Relationship Type="http://schemas.openxmlformats.org/officeDocument/2006/relationships/theme" Target="/ppt/slideMasters/theme/theme1.xml" Id="R79f449ffbb3a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5e28f03ed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a93e201a6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71ab8ea2d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dce17ce50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0f2ed600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65d2bf2a7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09be3978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2ce882b8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INVEST63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INVEST63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438 471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13 642 283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116 080 858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117 390 283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ELISABETH HEIBERG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ELISABETH HEIBERG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Idunns vei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k.e.heiberg@medisin.uio.no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