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2f77c286c8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7e801a76b4d93"/>
  </p:sldMasterIdLst>
  <p:sldIdLst>
    <p:sldId xmlns:r="http://schemas.openxmlformats.org/officeDocument/2006/relationships" id="256" r:id="R54cf2ce3d42847fb"/>
    <p:sldId xmlns:r="http://schemas.openxmlformats.org/officeDocument/2006/relationships" id="257" r:id="R9569a8b86b334314"/>
    <p:sldId xmlns:r="http://schemas.openxmlformats.org/officeDocument/2006/relationships" id="258" r:id="Re54918ebd4b04ace"/>
    <p:sldId xmlns:r="http://schemas.openxmlformats.org/officeDocument/2006/relationships" id="259" r:id="R0f21dca2e14e4cce"/>
    <p:sldId xmlns:r="http://schemas.openxmlformats.org/officeDocument/2006/relationships" id="260" r:id="Rc2a91685a2f7425d"/>
    <p:sldId xmlns:r="http://schemas.openxmlformats.org/officeDocument/2006/relationships" id="261" r:id="Rdf8340ecaa5c4780"/>
    <p:sldId xmlns:r="http://schemas.openxmlformats.org/officeDocument/2006/relationships" id="262" r:id="R4e1af7abff80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7e801a76b4d93" /><Relationship Type="http://schemas.openxmlformats.org/officeDocument/2006/relationships/slide" Target="/ppt/slides/slide1.xml" Id="R54cf2ce3d42847fb" /><Relationship Type="http://schemas.openxmlformats.org/officeDocument/2006/relationships/slide" Target="/ppt/slides/slide2.xml" Id="R9569a8b86b334314" /><Relationship Type="http://schemas.openxmlformats.org/officeDocument/2006/relationships/slide" Target="/ppt/slides/slide3.xml" Id="Re54918ebd4b04ace" /><Relationship Type="http://schemas.openxmlformats.org/officeDocument/2006/relationships/slide" Target="/ppt/slides/slide4.xml" Id="R0f21dca2e14e4cce" /><Relationship Type="http://schemas.openxmlformats.org/officeDocument/2006/relationships/slide" Target="/ppt/slides/slide5.xml" Id="Rc2a91685a2f7425d" /><Relationship Type="http://schemas.openxmlformats.org/officeDocument/2006/relationships/slide" Target="/ppt/slides/slide6.xml" Id="Rdf8340ecaa5c4780" /><Relationship Type="http://schemas.openxmlformats.org/officeDocument/2006/relationships/slide" Target="/ppt/slides/slide7.xml" Id="R4e1af7abff80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d8885697f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d9250d2b40f1" /><Relationship Type="http://schemas.openxmlformats.org/officeDocument/2006/relationships/theme" Target="/ppt/slideMasters/theme/theme1.xml" Id="R6b9825b7d1f8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5d9250d2b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618e327c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2d7075ff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edf38b40f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ad535320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04a31d63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56d0b5fc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61e1f1ee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VARGERVIK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8 190 916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VARGERVIK TOR MONRAD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Håvasteinhagane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VARGERVIK AS</a:t>
            </a:r>
          </a:p>
        </p:txBody>
      </p:sp>
    </p:spTree>
  </p:cSld>
  <p:clrMapOvr>
    <a:masterClrMapping xmlns:a="http://schemas.openxmlformats.org/drawingml/2006/main"/>
  </p:clrMapOvr>
</p:sld>
</file>