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8c4f7e294c40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7345ea474e4dd5"/>
  </p:sldMasterIdLst>
  <p:sldIdLst>
    <p:sldId xmlns:r="http://schemas.openxmlformats.org/officeDocument/2006/relationships" id="256" r:id="R921f65ab926149c2"/>
    <p:sldId xmlns:r="http://schemas.openxmlformats.org/officeDocument/2006/relationships" id="257" r:id="R6f4807a456aa4d3e"/>
    <p:sldId xmlns:r="http://schemas.openxmlformats.org/officeDocument/2006/relationships" id="258" r:id="R6fd556ff8e974103"/>
    <p:sldId xmlns:r="http://schemas.openxmlformats.org/officeDocument/2006/relationships" id="259" r:id="R3ac56c3e902340fb"/>
    <p:sldId xmlns:r="http://schemas.openxmlformats.org/officeDocument/2006/relationships" id="260" r:id="Rf472f316018048f1"/>
    <p:sldId xmlns:r="http://schemas.openxmlformats.org/officeDocument/2006/relationships" id="261" r:id="R27ec6190c86b40ac"/>
    <p:sldId xmlns:r="http://schemas.openxmlformats.org/officeDocument/2006/relationships" id="262" r:id="Ra3bd54a3b5dc42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7345ea474e4dd5" /><Relationship Type="http://schemas.openxmlformats.org/officeDocument/2006/relationships/slide" Target="/ppt/slides/slide1.xml" Id="R921f65ab926149c2" /><Relationship Type="http://schemas.openxmlformats.org/officeDocument/2006/relationships/slide" Target="/ppt/slides/slide2.xml" Id="R6f4807a456aa4d3e" /><Relationship Type="http://schemas.openxmlformats.org/officeDocument/2006/relationships/slide" Target="/ppt/slides/slide3.xml" Id="R6fd556ff8e974103" /><Relationship Type="http://schemas.openxmlformats.org/officeDocument/2006/relationships/slide" Target="/ppt/slides/slide4.xml" Id="R3ac56c3e902340fb" /><Relationship Type="http://schemas.openxmlformats.org/officeDocument/2006/relationships/slide" Target="/ppt/slides/slide5.xml" Id="Rf472f316018048f1" /><Relationship Type="http://schemas.openxmlformats.org/officeDocument/2006/relationships/slide" Target="/ppt/slides/slide6.xml" Id="R27ec6190c86b40ac" /><Relationship Type="http://schemas.openxmlformats.org/officeDocument/2006/relationships/slide" Target="/ppt/slides/slide7.xml" Id="Ra3bd54a3b5dc42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bb75cf1c5a43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2cd64f3324c1e" /><Relationship Type="http://schemas.openxmlformats.org/officeDocument/2006/relationships/theme" Target="/ppt/slideMasters/theme/theme1.xml" Id="R668dc4e22d8544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12cd64f3324c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bb5d5d29a44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413250ea240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92635aa844b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a5221bdfb45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a78b5e65b46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f9ce565d841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85b200a0048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TAIKI 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TAIKI 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TAIKI  AS ble etablert [år] og holder til i Vågå.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TAIKI 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TAIKI 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TAIKI 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488 964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582 639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TAIKI 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SLÅTTSVEBAKKEN KROKEN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TAIKI 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Kristoffer S. Kroken, Brotvegen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2680 Vågå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989 103 075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TAIKI  AS</a:t>
            </a:r>
          </a:p>
        </p:txBody>
      </p:sp>
    </p:spTree>
  </p:cSld>
  <p:clrMapOvr>
    <a:masterClrMapping xmlns:a="http://schemas.openxmlformats.org/drawingml/2006/main"/>
  </p:clrMapOvr>
</p:sld>
</file>